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317" r:id="rId4"/>
    <p:sldId id="258" r:id="rId5"/>
    <p:sldId id="301" r:id="rId6"/>
    <p:sldId id="261" r:id="rId7"/>
    <p:sldId id="259" r:id="rId8"/>
    <p:sldId id="264" r:id="rId9"/>
    <p:sldId id="266" r:id="rId10"/>
    <p:sldId id="305" r:id="rId11"/>
    <p:sldId id="267" r:id="rId12"/>
    <p:sldId id="268" r:id="rId13"/>
    <p:sldId id="269" r:id="rId14"/>
    <p:sldId id="270" r:id="rId15"/>
    <p:sldId id="271" r:id="rId16"/>
    <p:sldId id="306" r:id="rId17"/>
    <p:sldId id="382" r:id="rId18"/>
    <p:sldId id="272" r:id="rId19"/>
    <p:sldId id="274" r:id="rId20"/>
    <p:sldId id="303" r:id="rId21"/>
    <p:sldId id="275" r:id="rId22"/>
    <p:sldId id="302" r:id="rId23"/>
    <p:sldId id="370" r:id="rId24"/>
    <p:sldId id="304" r:id="rId25"/>
    <p:sldId id="383" r:id="rId26"/>
    <p:sldId id="276" r:id="rId27"/>
    <p:sldId id="280" r:id="rId28"/>
    <p:sldId id="281" r:id="rId29"/>
    <p:sldId id="279" r:id="rId30"/>
    <p:sldId id="374" r:id="rId31"/>
    <p:sldId id="309" r:id="rId32"/>
    <p:sldId id="308" r:id="rId33"/>
    <p:sldId id="310" r:id="rId34"/>
    <p:sldId id="337" r:id="rId35"/>
    <p:sldId id="311" r:id="rId36"/>
    <p:sldId id="332" r:id="rId37"/>
    <p:sldId id="353" r:id="rId38"/>
    <p:sldId id="345" r:id="rId39"/>
    <p:sldId id="354" r:id="rId40"/>
    <p:sldId id="358" r:id="rId41"/>
    <p:sldId id="282" r:id="rId42"/>
    <p:sldId id="346" r:id="rId43"/>
    <p:sldId id="333" r:id="rId44"/>
    <p:sldId id="312" r:id="rId45"/>
    <p:sldId id="283" r:id="rId46"/>
    <p:sldId id="334" r:id="rId47"/>
    <p:sldId id="313" r:id="rId48"/>
    <p:sldId id="314" r:id="rId49"/>
    <p:sldId id="315" r:id="rId50"/>
    <p:sldId id="371" r:id="rId51"/>
    <p:sldId id="339" r:id="rId52"/>
    <p:sldId id="340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59" r:id="rId67"/>
    <p:sldId id="384" r:id="rId68"/>
    <p:sldId id="347" r:id="rId69"/>
    <p:sldId id="355" r:id="rId70"/>
    <p:sldId id="356" r:id="rId71"/>
    <p:sldId id="357" r:id="rId72"/>
    <p:sldId id="375" r:id="rId73"/>
    <p:sldId id="348" r:id="rId74"/>
    <p:sldId id="378" r:id="rId75"/>
    <p:sldId id="379" r:id="rId76"/>
    <p:sldId id="385" r:id="rId77"/>
    <p:sldId id="380" r:id="rId78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Comic Sans MS" panose="030F0902030302020204" pitchFamily="66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3683"/>
  </p:normalViewPr>
  <p:slideViewPr>
    <p:cSldViewPr>
      <p:cViewPr varScale="1">
        <p:scale>
          <a:sx n="106" d="100"/>
          <a:sy n="106" d="100"/>
        </p:scale>
        <p:origin x="27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4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4" Type="http://schemas.openxmlformats.org/officeDocument/2006/relationships/image" Target="../media/image8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FAC96AD-9B6B-5E40-9F3E-FC5A4E887F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26AA626-F895-274E-AB9A-FA8C16A26DB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B3AFB2E0-FA30-2D4F-9E69-E829D1A6FEE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7DB04413-5FFE-B841-9E2D-B183BB73E1C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AA89F6F8-F374-6C46-9FFB-3F5F6FEF7B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7E46BB70-3DD8-C244-B81E-78C0E523E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579BBE5-528C-0E49-9581-B3325B858F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DE5C66A0-9C0E-BD45-9524-B86CC32846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9pPr>
          </a:lstStyle>
          <a:p>
            <a:fld id="{F7A48C05-A6EE-0E46-8BCF-2FD602CF386C}" type="slidenum">
              <a:rPr lang="en-US" altLang="zh-TW" sz="1200">
                <a:latin typeface="Arial" panose="020B0604020202020204" pitchFamily="34" charset="0"/>
              </a:rPr>
              <a:pPr/>
              <a:t>20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78593C1-C8A7-174D-9D47-4F34274C2D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D623142-D036-FE4F-A919-C09DE01D4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B1B2D970-DD9B-0443-898C-443C141144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9pPr>
          </a:lstStyle>
          <a:p>
            <a:fld id="{85B5F09F-0D6F-CF4C-BE5B-3683696F8E73}" type="slidenum">
              <a:rPr lang="en-US" altLang="zh-TW" sz="1200">
                <a:latin typeface="Arial" panose="020B0604020202020204" pitchFamily="34" charset="0"/>
              </a:rPr>
              <a:pPr/>
              <a:t>22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02A18FFD-25BA-2C40-8D27-CCB7672001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AFC14C7-195D-9B4F-97D9-97638C61C8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AC59F2F-F36A-1E43-9754-2D1BCDAC2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9pPr>
          </a:lstStyle>
          <a:p>
            <a:fld id="{1ED55F2F-D8A6-5940-9DD6-619122926E96}" type="slidenum">
              <a:rPr lang="en-US" altLang="zh-TW" sz="1200">
                <a:latin typeface="Arial" panose="020B0604020202020204" pitchFamily="34" charset="0"/>
              </a:rPr>
              <a:pPr/>
              <a:t>26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47106" name="Rectangle 7">
            <a:extLst>
              <a:ext uri="{FF2B5EF4-FFF2-40B4-BE49-F238E27FC236}">
                <a16:creationId xmlns:a16="http://schemas.microsoft.com/office/drawing/2014/main" id="{AC98E7D8-BBB8-B345-A9B4-83F41B691E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1pPr>
            <a:lvl2pPr marL="742950" indent="-285750" defTabSz="900113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2pPr>
            <a:lvl3pPr marL="1143000" indent="-228600" defTabSz="900113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3pPr>
            <a:lvl4pPr marL="1600200" indent="-228600" defTabSz="900113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4pPr>
            <a:lvl5pPr marL="2057400" indent="-228600" defTabSz="900113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BB44A5A6-D3DC-4C46-ADE5-459D9DD6EB2E}" type="slidenum">
              <a:rPr kumimoji="0" lang="en-US" altLang="zh-TW" sz="1200">
                <a:latin typeface="Arial" panose="020B0604020202020204" pitchFamily="34" charset="0"/>
              </a:rPr>
              <a:pPr algn="r" eaLnBrk="1" hangingPunct="1"/>
              <a:t>26</a:t>
            </a:fld>
            <a:endParaRPr kumimoji="0" lang="en-US" altLang="zh-TW" sz="1200">
              <a:latin typeface="Arial" panose="020B06040202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3F35332-771C-2444-9AFD-EEAB1937B3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C2EEBCF6-14CC-FF46-967A-FAE04CB63B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695418DE-A3EA-6D45-AAD6-518FC5917C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9pPr>
          </a:lstStyle>
          <a:p>
            <a:fld id="{9D004533-EA16-124B-BC49-172756EE5561}" type="slidenum">
              <a:rPr lang="en-US" altLang="zh-TW" sz="1200">
                <a:latin typeface="Arial" panose="020B0604020202020204" pitchFamily="34" charset="0"/>
              </a:rPr>
              <a:pPr/>
              <a:t>54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32C50B74-A2CF-CC4E-916E-B0CAD331F4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5BD1D56-6B35-0345-91B5-655FE7BBF2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/>
              <a:t>Rephrase first question so that we don’t imply run time of alg.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79BBE5-528C-0E49-9581-B3325B858F58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647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4A9E36-9B58-714C-A49A-112EA6FF73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94210-73C3-E44D-AF8A-2D0ADA33AE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8668CE-EB9F-1E41-8026-19340879AA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1D700-3EB2-1242-AD0F-A893B70F277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989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550568-BBD6-4F4F-BCCC-A47D21C98B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C018E1-E418-7346-8AEB-D813B86F95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203B33-5D9D-E34A-B3DC-45E965A549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8208E-4CDE-0347-BD98-49B038AE34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54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61787A-8E9E-9246-B36E-1308EFC640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51BC4B-1D99-2C41-B952-D7E8ACA027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FE8F0F-0D9E-8942-98DE-9C614F431E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BE06A-B6F7-8548-ABB7-4A2782FC3C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4404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377708-5D00-5145-AE91-01C326F5E7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1E4396F-C457-ED47-A770-063C55D2BB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0A0E679-51D0-AB4E-9B21-2DA554AE4A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76886-E05B-2544-B64B-45CE3650EF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2352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660CE-365A-6C48-A9EC-493714D1BF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DB5C4-03C4-1947-A70F-3A224B590C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258E2-8012-EC4E-8810-188A143C34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E23F5-1B66-3144-B8C9-1FC03EFB28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1893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ED6742-A915-5E49-8DFB-BDE0F8EADD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537579-4FB2-244D-BB2E-FD9445DD8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134C60-B1CA-DC4E-8E97-2E20922A26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C218E-2EB7-6249-929A-23EA1E1613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978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80A7EF-6BC4-3849-B737-00DBF9993A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8AEF19-3DB8-644A-92ED-158FA29E6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7D189B4-DDB6-414F-BB29-536CF735B7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11992F-6B94-9443-9637-E163607DA6B5}" type="slidenum">
              <a:rPr lang="fr-FR" altLang="zh-TW"/>
              <a:pPr>
                <a:defRPr/>
              </a:pPr>
              <a:t>‹#›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427861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EDA5E4-ED20-D04A-B39B-E1B0002E18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8E27B-6DA0-844A-BEB8-7F7066872B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8C2610-BA7C-9943-904F-9EF3057D65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CFC5E-EC45-F04C-B733-B26E2C5CA2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609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118677-29C4-DD4A-93F6-1C79FACDD9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FE8F06-C183-7D4E-AFDB-0BEDE5DC21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F8D1DE8-41E0-254A-93E0-5AE5F50CB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D648E-2EFC-0B40-898D-B8C1D3A1B6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467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FF9A0-E5B0-B44C-901E-C2D8B58F0C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A9E9B7-B406-4D40-9AF5-2E1FF528FA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66CE5-10EB-1C49-9860-AD9C468BD9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34338-1CA8-DB45-BA5E-64CF807F40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199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8546554-4D23-9C44-8427-BFD81C3477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94BC10-929E-5F49-B974-9708AA9328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2F01AD1-CA09-E14C-A4A4-7ADF76629B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1C3BE-2D53-8D42-800C-DF8E4467A8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606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F98478E-AC18-F645-A99A-3ACBDF84A0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8A393A-4540-8A4A-8DFF-5D38F881CC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4B2B971-260B-C145-9EC4-20E2086A66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BC9-0F27-BC48-A6A9-B05C6BCFA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744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1F9124A-01EB-F144-ABCE-F7BFEE0C28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7B90517-C107-BC4F-9D4C-CCCACC3774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2D159FB-A9C3-7545-9899-DE44667372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4892A-D671-CF47-B843-1988D88069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61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D17BC-0933-A149-9FE1-9357230D12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B6144-5718-3243-8E1D-F636BF98E7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975A7-0A9E-0F4F-9E50-30A61DD044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420E4-6FD7-1047-A5D0-CC4F2C51ED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706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EBF25-8B25-1742-A66B-D708442DEF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11B53-A1EF-3B45-823D-CC94D44694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7E689-38BB-8042-A91C-617FEE90F3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3CC7F-C9A6-8646-A449-886497F761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0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F58C2FA-F2F1-6247-902F-71D7CEC79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D245AC7-A68A-0E44-8027-DB466A5B8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044245-0F10-EC47-AE9D-216501AD82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kumimoji="0" sz="1400"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3F1E45-4FAC-7A4C-9B3E-3479A28DDC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kumimoji="0" sz="1400">
                <a:latin typeface="+mn-lt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208010-A6A5-1D4B-9646-B7029DC6721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9292E8-1725-8D4E-B2C0-7A963E98F9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cl.northwestern.edu/netlogo/models/run.cgi?GiantComponent.884.534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png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cl.northwestern.edu/netlogo/models/run.cgi?GiantComponent.884.53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DqJVtPEGg" TargetMode="External"/><Relationship Id="rId2" Type="http://schemas.openxmlformats.org/officeDocument/2006/relationships/hyperlink" Target="http://netlogoweb.org/launch#http://netlogoweb.org/assets/modelslib/Sample%20Models/Networks/Preferential%20Attachment.nlogo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2.bin"/><Relationship Id="rId7" Type="http://schemas.openxmlformats.org/officeDocument/2006/relationships/image" Target="../media/image55.jpeg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6.jpeg"/><Relationship Id="rId4" Type="http://schemas.openxmlformats.org/officeDocument/2006/relationships/image" Target="../media/image50.emf"/><Relationship Id="rId9" Type="http://schemas.openxmlformats.org/officeDocument/2006/relationships/image" Target="../media/image52.emf"/><Relationship Id="rId14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3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6.emf"/><Relationship Id="rId9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2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35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84.emf"/><Relationship Id="rId4" Type="http://schemas.openxmlformats.org/officeDocument/2006/relationships/image" Target="../media/image81.emf"/><Relationship Id="rId9" Type="http://schemas.openxmlformats.org/officeDocument/2006/relationships/oleObject" Target="../embeddings/oleObject42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85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>
            <a:extLst>
              <a:ext uri="{FF2B5EF4-FFF2-40B4-BE49-F238E27FC236}">
                <a16:creationId xmlns:a16="http://schemas.microsoft.com/office/drawing/2014/main" id="{3452EC19-EAA7-F44A-858D-80DE508755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1219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TW" sz="4000"/>
              <a:t>Introduction to Social Network Analysis and Models</a:t>
            </a:r>
          </a:p>
        </p:txBody>
      </p:sp>
      <p:sp>
        <p:nvSpPr>
          <p:cNvPr id="18434" name="Rectangle 4">
            <a:extLst>
              <a:ext uri="{FF2B5EF4-FFF2-40B4-BE49-F238E27FC236}">
                <a16:creationId xmlns:a16="http://schemas.microsoft.com/office/drawing/2014/main" id="{F4708284-1DF3-0E47-A108-90BF3339C3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05000" y="3657600"/>
            <a:ext cx="6400800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400">
                <a:ea typeface="標楷體" panose="02010601000101010101" pitchFamily="2" charset="-120"/>
              </a:rPr>
              <a:t>范耀中</a:t>
            </a:r>
            <a:r>
              <a:rPr lang="zh-TW" altLang="en-US" sz="200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/>
              <a:t>Yao-Chung Fan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/>
              <a:t>yfan@nchu.edu.tw,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/>
              <a:t>Dept. of Computer Science,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/>
              <a:t>National Chung Hsing University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0ECA2351-CD40-654D-9F52-28C16FC2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749550"/>
            <a:ext cx="1468438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>
                <a:latin typeface="+mj-lt"/>
              </a:rPr>
              <a:t>Lecture 2</a:t>
            </a:r>
          </a:p>
        </p:txBody>
      </p:sp>
      <p:pic>
        <p:nvPicPr>
          <p:cNvPr id="18436" name="Picture 7" descr="realfollower">
            <a:extLst>
              <a:ext uri="{FF2B5EF4-FFF2-40B4-BE49-F238E27FC236}">
                <a16:creationId xmlns:a16="http://schemas.microsoft.com/office/drawing/2014/main" id="{2DC26E8C-4EEE-E146-84B5-37FDDA37C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33700"/>
            <a:ext cx="2808288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A14FE64-74F9-2E4F-8391-816F188D2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Network Properties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D1F165-9152-A942-8B8C-3D7F21A0E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Average Distance between pairs (small)</a:t>
            </a:r>
          </a:p>
          <a:p>
            <a:pPr eaLnBrk="1" hangingPunct="1"/>
            <a:r>
              <a:rPr lang="en-US" altLang="zh-TW"/>
              <a:t>Transitivity (high)</a:t>
            </a:r>
          </a:p>
          <a:p>
            <a:pPr eaLnBrk="1" hangingPunct="1"/>
            <a:r>
              <a:rPr lang="en-US" altLang="zh-TW"/>
              <a:t>Degree Distribution (power law)</a:t>
            </a:r>
          </a:p>
          <a:p>
            <a:pPr eaLnBrk="1" hangingPunct="1"/>
            <a:r>
              <a:rPr lang="en-US" altLang="zh-TW"/>
              <a:t>Network Resilience (weak under attack)</a:t>
            </a:r>
          </a:p>
        </p:txBody>
      </p:sp>
      <p:pic>
        <p:nvPicPr>
          <p:cNvPr id="4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515C33AC-9FB4-A541-8C33-CBCCDCF0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146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9B7ED9DD-04C4-BC45-8F6A-5465F41F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814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3F8E061B-5F4E-9947-81D6-541382E8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524000"/>
            <a:ext cx="715962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25EAD8B-989A-1445-B508-0ED27A3DF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/>
              <a:t>Random Graph Model</a:t>
            </a:r>
          </a:p>
        </p:txBody>
      </p:sp>
      <p:pic>
        <p:nvPicPr>
          <p:cNvPr id="29698" name="Picture 2" descr="http://www.nature.com/nphys/journal/v6/n7/carousel/nphys1665-f1.jpg">
            <a:extLst>
              <a:ext uri="{FF2B5EF4-FFF2-40B4-BE49-F238E27FC236}">
                <a16:creationId xmlns:a16="http://schemas.microsoft.com/office/drawing/2014/main" id="{087B9E08-7F82-754B-9D87-C530AB6E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67200"/>
            <a:ext cx="5616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C:\Users\tomoto\AppData\Local\Microsoft\Windows\Temporary Internet Files\Content.IE5\JA8DUEVZ\MC900197610[1].wmf">
            <a:extLst>
              <a:ext uri="{FF2B5EF4-FFF2-40B4-BE49-F238E27FC236}">
                <a16:creationId xmlns:a16="http://schemas.microsoft.com/office/drawing/2014/main" id="{48A1BF04-9709-D344-A0DC-8289FCDF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1066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7">
            <a:extLst>
              <a:ext uri="{FF2B5EF4-FFF2-40B4-BE49-F238E27FC236}">
                <a16:creationId xmlns:a16="http://schemas.microsoft.com/office/drawing/2014/main" id="{70557A9E-361E-8340-9E3C-E407F39E2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76400"/>
            <a:ext cx="472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zh-TW" sz="2000">
                <a:solidFill>
                  <a:schemeClr val="tx2"/>
                </a:solidFill>
              </a:rPr>
              <a:t>Standard Theory of Random Graph</a:t>
            </a:r>
            <a:br>
              <a:rPr lang="it-IT" altLang="zh-TW" sz="2000">
                <a:solidFill>
                  <a:schemeClr val="tx2"/>
                </a:solidFill>
              </a:rPr>
            </a:br>
            <a:r>
              <a:rPr lang="it-IT" altLang="zh-TW" sz="1800">
                <a:solidFill>
                  <a:schemeClr val="tx2"/>
                </a:solidFill>
              </a:rPr>
              <a:t>(Erdös and Rényi 1960)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1EE3B6E8-B919-8A40-97EF-CFB1D4E8E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895600"/>
            <a:ext cx="56324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zh-TW" sz="1800">
                <a:solidFill>
                  <a:schemeClr val="tx2"/>
                </a:solidFill>
              </a:rPr>
              <a:t>Random Graphs are composed by starting with n vertices. With probability</a:t>
            </a:r>
            <a:r>
              <a:rPr lang="it-IT" altLang="zh-TW" sz="1800">
                <a:solidFill>
                  <a:schemeClr val="accent2"/>
                </a:solidFill>
              </a:rPr>
              <a:t> </a:t>
            </a:r>
            <a:r>
              <a:rPr lang="it-IT" altLang="zh-TW" sz="1800" i="1">
                <a:solidFill>
                  <a:schemeClr val="accent2"/>
                </a:solidFill>
              </a:rPr>
              <a:t>p</a:t>
            </a:r>
            <a:r>
              <a:rPr lang="it-IT" altLang="zh-TW" sz="1800">
                <a:solidFill>
                  <a:schemeClr val="tx2"/>
                </a:solidFill>
              </a:rPr>
              <a:t> two vertices are connected by an edge </a:t>
            </a:r>
            <a:br>
              <a:rPr lang="it-IT" altLang="zh-TW" sz="1800">
                <a:solidFill>
                  <a:schemeClr val="tx2"/>
                </a:solidFill>
              </a:rPr>
            </a:br>
            <a:endParaRPr lang="it-IT" altLang="zh-TW" sz="1800">
              <a:solidFill>
                <a:schemeClr val="tx2"/>
              </a:solidFill>
            </a:endParaRPr>
          </a:p>
        </p:txBody>
      </p:sp>
      <p:pic>
        <p:nvPicPr>
          <p:cNvPr id="8" name="Picture 4" descr="erdos2">
            <a:extLst>
              <a:ext uri="{FF2B5EF4-FFF2-40B4-BE49-F238E27FC236}">
                <a16:creationId xmlns:a16="http://schemas.microsoft.com/office/drawing/2014/main" id="{46CF5815-C603-E947-B027-280635D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1365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Rectangle 20">
            <a:extLst>
              <a:ext uri="{FF2B5EF4-FFF2-40B4-BE49-F238E27FC236}">
                <a16:creationId xmlns:a16="http://schemas.microsoft.com/office/drawing/2014/main" id="{95541B5C-7406-A544-A1F5-BCB82C33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722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Comic Sans MS" panose="030F0902030302020204" pitchFamily="66" charset="0"/>
                <a:hlinkClick r:id="rId5"/>
              </a:rPr>
              <a:t>http://ccl.northwestern.edu/netlogo/models/run.cgi?GiantComponent.884.534</a:t>
            </a:r>
            <a:r>
              <a:rPr lang="en-US" altLang="zh-TW" sz="2400">
                <a:latin typeface="Comic Sans MS" panose="030F0902030302020204" pitchFamily="66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utoUpdateAnimBg="0"/>
      <p:bldP spid="2049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85452CB-6A07-AD4A-865A-2FDF7BAB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03550"/>
            <a:ext cx="292100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latin typeface="+mn-lt"/>
            </a:endParaRPr>
          </a:p>
        </p:txBody>
      </p:sp>
      <p:graphicFrame>
        <p:nvGraphicFramePr>
          <p:cNvPr id="21507" name="Object 3">
            <a:extLst>
              <a:ext uri="{FF2B5EF4-FFF2-40B4-BE49-F238E27FC236}">
                <a16:creationId xmlns:a16="http://schemas.microsoft.com/office/drawing/2014/main" id="{A0E81BB9-B2DC-E647-B84F-3E52939C0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1125538"/>
          <a:ext cx="2084387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Equation" r:id="rId3" imgW="27800300" imgH="9067800" progId="Equation.3">
                  <p:embed/>
                </p:oleObj>
              </mc:Choice>
              <mc:Fallback>
                <p:oleObj name="Equation" r:id="rId3" imgW="27800300" imgH="906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1125538"/>
                        <a:ext cx="2084387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>
            <a:extLst>
              <a:ext uri="{FF2B5EF4-FFF2-40B4-BE49-F238E27FC236}">
                <a16:creationId xmlns:a16="http://schemas.microsoft.com/office/drawing/2014/main" id="{DCE2EC03-D983-4943-B4AA-232955810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268413"/>
            <a:ext cx="5545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zh-TW" sz="2000">
                <a:solidFill>
                  <a:schemeClr val="tx2"/>
                </a:solidFill>
              </a:rPr>
              <a:t>The number m of edges in a Random Graph is a random variable whose expectation value is</a:t>
            </a:r>
            <a:r>
              <a:rPr lang="it-IT" altLang="zh-TW" sz="2000" b="1">
                <a:solidFill>
                  <a:schemeClr val="tx2"/>
                </a:solidFill>
              </a:rPr>
              <a:t> </a:t>
            </a:r>
            <a:br>
              <a:rPr lang="it-IT" altLang="zh-TW" sz="2000" b="1">
                <a:solidFill>
                  <a:schemeClr val="tx2"/>
                </a:solidFill>
              </a:rPr>
            </a:br>
            <a:endParaRPr lang="it-IT" altLang="zh-TW" sz="2000" b="1">
              <a:solidFill>
                <a:schemeClr val="tx2"/>
              </a:solidFill>
            </a:endParaRP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97093555-3D0D-1448-B69A-9E97CF7E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205038"/>
            <a:ext cx="5003800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it-IT" sz="2000">
                <a:solidFill>
                  <a:schemeClr val="tx2"/>
                </a:solidFill>
                <a:latin typeface="+mn-lt"/>
              </a:rPr>
              <a:t>The probability to form a particular Graph </a:t>
            </a:r>
            <a:r>
              <a:rPr lang="it-IT" sz="2000" i="1">
                <a:solidFill>
                  <a:schemeClr val="tx2"/>
                </a:solidFill>
                <a:latin typeface="+mn-lt"/>
              </a:rPr>
              <a:t>G(N,m)</a:t>
            </a:r>
            <a:r>
              <a:rPr lang="it-IT" sz="2000">
                <a:solidFill>
                  <a:schemeClr val="tx2"/>
                </a:solidFill>
                <a:latin typeface="+mn-lt"/>
              </a:rPr>
              <a:t> is given by</a:t>
            </a:r>
            <a:r>
              <a:rPr lang="it-IT" sz="20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  <p:graphicFrame>
        <p:nvGraphicFramePr>
          <p:cNvPr id="21510" name="Object 6">
            <a:extLst>
              <a:ext uri="{FF2B5EF4-FFF2-40B4-BE49-F238E27FC236}">
                <a16:creationId xmlns:a16="http://schemas.microsoft.com/office/drawing/2014/main" id="{4A22B2C7-9FC1-F942-BBF1-ADD709FA62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7388" y="2133600"/>
          <a:ext cx="3376612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0" name="Equation" r:id="rId5" imgW="45059600" imgH="7607300" progId="Equation.3">
                  <p:embed/>
                </p:oleObj>
              </mc:Choice>
              <mc:Fallback>
                <p:oleObj name="Equation" r:id="rId5" imgW="45059600" imgH="7607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2133600"/>
                        <a:ext cx="3376612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Rectangle 7">
            <a:extLst>
              <a:ext uri="{FF2B5EF4-FFF2-40B4-BE49-F238E27FC236}">
                <a16:creationId xmlns:a16="http://schemas.microsoft.com/office/drawing/2014/main" id="{1418632C-2434-3341-8BDD-6D4109DA1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141663"/>
            <a:ext cx="4953000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it-IT" sz="2000">
                <a:solidFill>
                  <a:schemeClr val="tx2"/>
                </a:solidFill>
                <a:latin typeface="+mn-lt"/>
              </a:rPr>
              <a:t>The degree has expectation value</a:t>
            </a:r>
          </a:p>
        </p:txBody>
      </p:sp>
      <p:graphicFrame>
        <p:nvGraphicFramePr>
          <p:cNvPr id="21512" name="Object 8">
            <a:extLst>
              <a:ext uri="{FF2B5EF4-FFF2-40B4-BE49-F238E27FC236}">
                <a16:creationId xmlns:a16="http://schemas.microsoft.com/office/drawing/2014/main" id="{EC071D40-25D2-9E4F-84F6-B3C1374295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276600"/>
          <a:ext cx="33559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1" name="Equation" r:id="rId7" imgW="44767500" imgH="4686300" progId="Equation.3">
                  <p:embed/>
                </p:oleObj>
              </mc:Choice>
              <mc:Fallback>
                <p:oleObj name="Equation" r:id="rId7" imgW="44767500" imgH="4686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276600"/>
                        <a:ext cx="33559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9">
            <a:extLst>
              <a:ext uri="{FF2B5EF4-FFF2-40B4-BE49-F238E27FC236}">
                <a16:creationId xmlns:a16="http://schemas.microsoft.com/office/drawing/2014/main" id="{366D0F54-B095-A947-AF3C-BAC6D0423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084763"/>
          <a:ext cx="50720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2" name="Equation" r:id="rId9" imgW="62318900" imgH="10528300" progId="Equation.3">
                  <p:embed/>
                </p:oleObj>
              </mc:Choice>
              <mc:Fallback>
                <p:oleObj name="Equation" r:id="rId9" imgW="62318900" imgH="10528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084763"/>
                        <a:ext cx="5072063" cy="78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Rectangle 10">
            <a:extLst>
              <a:ext uri="{FF2B5EF4-FFF2-40B4-BE49-F238E27FC236}">
                <a16:creationId xmlns:a16="http://schemas.microsoft.com/office/drawing/2014/main" id="{E4DFB220-5A4C-534E-B860-401D13201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76700"/>
            <a:ext cx="6477000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it-IT" sz="2000" b="1">
                <a:solidFill>
                  <a:schemeClr val="tx2"/>
                </a:solidFill>
                <a:latin typeface="+mn-lt"/>
              </a:rPr>
              <a:t>It is easy to check that  the degree probability distribution is given by</a:t>
            </a:r>
          </a:p>
        </p:txBody>
      </p:sp>
      <p:sp>
        <p:nvSpPr>
          <p:cNvPr id="21520" name="Rectangle 16">
            <a:extLst>
              <a:ext uri="{FF2B5EF4-FFF2-40B4-BE49-F238E27FC236}">
                <a16:creationId xmlns:a16="http://schemas.microsoft.com/office/drawing/2014/main" id="{2B255EB4-C91A-2E48-B488-718CE456F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04775"/>
            <a:ext cx="7370763" cy="701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altLang="zh-TW" sz="4000">
                <a:solidFill>
                  <a:schemeClr val="tx2"/>
                </a:solidFill>
                <a:latin typeface="+mn-lt"/>
              </a:rPr>
              <a:t>Random Graph Model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utoUpdateAnimBg="0"/>
      <p:bldP spid="21509" grpId="0" autoUpdateAnimBg="0"/>
      <p:bldP spid="21511" grpId="0" autoUpdateAnimBg="0"/>
      <p:bldP spid="215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E94926FF-6A66-984F-96D2-4EDA255EC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341438"/>
            <a:ext cx="604837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zh-TW" sz="2000">
                <a:solidFill>
                  <a:schemeClr val="tx2"/>
                </a:solidFill>
              </a:rPr>
              <a:t>Clustering Coefficient: </a:t>
            </a:r>
            <a:endParaRPr lang="it-IT" altLang="zh-TW" sz="2000" i="1">
              <a:solidFill>
                <a:schemeClr val="tx2"/>
              </a:solidFill>
            </a:endParaRPr>
          </a:p>
        </p:txBody>
      </p:sp>
      <p:graphicFrame>
        <p:nvGraphicFramePr>
          <p:cNvPr id="2050" name="Object 3">
            <a:extLst>
              <a:ext uri="{FF2B5EF4-FFF2-40B4-BE49-F238E27FC236}">
                <a16:creationId xmlns:a16="http://schemas.microsoft.com/office/drawing/2014/main" id="{FB8C06FA-D470-CA41-BAD3-835E8AEB71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685925"/>
          <a:ext cx="10763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2" name="Equation" r:id="rId3" imgW="14338300" imgH="4686300" progId="Equation.DSMT4">
                  <p:embed/>
                </p:oleObj>
              </mc:Choice>
              <mc:Fallback>
                <p:oleObj name="Equation" r:id="rId3" imgW="14338300" imgH="4686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685925"/>
                        <a:ext cx="10763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Rectangle 10">
            <a:extLst>
              <a:ext uri="{FF2B5EF4-FFF2-40B4-BE49-F238E27FC236}">
                <a16:creationId xmlns:a16="http://schemas.microsoft.com/office/drawing/2014/main" id="{2583BED6-46BD-4B4E-AB24-C8D10E03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04775"/>
            <a:ext cx="7370763" cy="701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altLang="zh-TW" sz="4000">
                <a:solidFill>
                  <a:schemeClr val="tx2"/>
                </a:solidFill>
                <a:latin typeface="+mn-lt"/>
              </a:rPr>
              <a:t>Random Graph Model Property</a:t>
            </a:r>
          </a:p>
        </p:txBody>
      </p:sp>
      <p:pic>
        <p:nvPicPr>
          <p:cNvPr id="2054" name="Picture 11">
            <a:extLst>
              <a:ext uri="{FF2B5EF4-FFF2-40B4-BE49-F238E27FC236}">
                <a16:creationId xmlns:a16="http://schemas.microsoft.com/office/drawing/2014/main" id="{9D13CA60-24F2-A440-B643-C0E876D4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45720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0" name="Oval 12">
            <a:extLst>
              <a:ext uri="{FF2B5EF4-FFF2-40B4-BE49-F238E27FC236}">
                <a16:creationId xmlns:a16="http://schemas.microsoft.com/office/drawing/2014/main" id="{578DD81F-9B0F-FA49-87CB-B837AC146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209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latin typeface="+mn-lt"/>
            </a:endParaRPr>
          </a:p>
        </p:txBody>
      </p:sp>
      <p:sp>
        <p:nvSpPr>
          <p:cNvPr id="22541" name="Oval 13">
            <a:extLst>
              <a:ext uri="{FF2B5EF4-FFF2-40B4-BE49-F238E27FC236}">
                <a16:creationId xmlns:a16="http://schemas.microsoft.com/office/drawing/2014/main" id="{03FB15C9-B5EF-1E4F-AA12-3F01915B1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6002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latin typeface="+mn-lt"/>
            </a:endParaRPr>
          </a:p>
        </p:txBody>
      </p:sp>
      <p:sp>
        <p:nvSpPr>
          <p:cNvPr id="22542" name="Oval 14">
            <a:extLst>
              <a:ext uri="{FF2B5EF4-FFF2-40B4-BE49-F238E27FC236}">
                <a16:creationId xmlns:a16="http://schemas.microsoft.com/office/drawing/2014/main" id="{27A93237-BD3D-7F45-AC18-51B396163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819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latin typeface="+mn-lt"/>
            </a:endParaRPr>
          </a:p>
        </p:txBody>
      </p:sp>
      <p:sp>
        <p:nvSpPr>
          <p:cNvPr id="22543" name="Oval 15">
            <a:extLst>
              <a:ext uri="{FF2B5EF4-FFF2-40B4-BE49-F238E27FC236}">
                <a16:creationId xmlns:a16="http://schemas.microsoft.com/office/drawing/2014/main" id="{CE088423-E99F-CA41-86A7-84B15052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371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latin typeface="+mn-lt"/>
            </a:endParaRPr>
          </a:p>
        </p:txBody>
      </p:sp>
      <p:sp>
        <p:nvSpPr>
          <p:cNvPr id="22544" name="Oval 16">
            <a:extLst>
              <a:ext uri="{FF2B5EF4-FFF2-40B4-BE49-F238E27FC236}">
                <a16:creationId xmlns:a16="http://schemas.microsoft.com/office/drawing/2014/main" id="{AEB55DA5-56F5-DE49-AA90-25CE947B6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7432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latin typeface="+mn-lt"/>
            </a:endParaRPr>
          </a:p>
        </p:txBody>
      </p:sp>
      <p:cxnSp>
        <p:nvCxnSpPr>
          <p:cNvPr id="31754" name="AutoShape 17">
            <a:extLst>
              <a:ext uri="{FF2B5EF4-FFF2-40B4-BE49-F238E27FC236}">
                <a16:creationId xmlns:a16="http://schemas.microsoft.com/office/drawing/2014/main" id="{CA051CCC-C581-2945-8433-2B569720193A}"/>
              </a:ext>
            </a:extLst>
          </p:cNvPr>
          <p:cNvCxnSpPr>
            <a:cxnSpLocks noChangeShapeType="1"/>
            <a:stCxn id="22541" idx="5"/>
            <a:endCxn id="22540" idx="1"/>
          </p:cNvCxnSpPr>
          <p:nvPr/>
        </p:nvCxnSpPr>
        <p:spPr bwMode="auto">
          <a:xfrm>
            <a:off x="6149975" y="1730375"/>
            <a:ext cx="958850" cy="501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5" name="AutoShape 18">
            <a:extLst>
              <a:ext uri="{FF2B5EF4-FFF2-40B4-BE49-F238E27FC236}">
                <a16:creationId xmlns:a16="http://schemas.microsoft.com/office/drawing/2014/main" id="{052ABB45-B077-3A4B-A61E-F929A87B525F}"/>
              </a:ext>
            </a:extLst>
          </p:cNvPr>
          <p:cNvCxnSpPr>
            <a:cxnSpLocks noChangeShapeType="1"/>
            <a:stCxn id="22543" idx="3"/>
            <a:endCxn id="22540" idx="7"/>
          </p:cNvCxnSpPr>
          <p:nvPr/>
        </p:nvCxnSpPr>
        <p:spPr bwMode="auto">
          <a:xfrm flipH="1">
            <a:off x="7216775" y="1501775"/>
            <a:ext cx="73025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6" name="AutoShape 19">
            <a:extLst>
              <a:ext uri="{FF2B5EF4-FFF2-40B4-BE49-F238E27FC236}">
                <a16:creationId xmlns:a16="http://schemas.microsoft.com/office/drawing/2014/main" id="{A6424022-918F-C948-A96B-FC0AD24EBD13}"/>
              </a:ext>
            </a:extLst>
          </p:cNvPr>
          <p:cNvCxnSpPr>
            <a:cxnSpLocks noChangeShapeType="1"/>
            <a:stCxn id="22540" idx="3"/>
            <a:endCxn id="22542" idx="7"/>
          </p:cNvCxnSpPr>
          <p:nvPr/>
        </p:nvCxnSpPr>
        <p:spPr bwMode="auto">
          <a:xfrm flipH="1">
            <a:off x="6302375" y="2339975"/>
            <a:ext cx="806450" cy="501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7" name="AutoShape 20">
            <a:extLst>
              <a:ext uri="{FF2B5EF4-FFF2-40B4-BE49-F238E27FC236}">
                <a16:creationId xmlns:a16="http://schemas.microsoft.com/office/drawing/2014/main" id="{A76EDFEE-A2BA-8A46-A886-D5F3CDEA2EBA}"/>
              </a:ext>
            </a:extLst>
          </p:cNvPr>
          <p:cNvCxnSpPr>
            <a:cxnSpLocks noChangeShapeType="1"/>
            <a:stCxn id="22544" idx="1"/>
            <a:endCxn id="22540" idx="5"/>
          </p:cNvCxnSpPr>
          <p:nvPr/>
        </p:nvCxnSpPr>
        <p:spPr bwMode="auto">
          <a:xfrm flipH="1" flipV="1">
            <a:off x="7216775" y="2339975"/>
            <a:ext cx="958850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21">
            <a:extLst>
              <a:ext uri="{FF2B5EF4-FFF2-40B4-BE49-F238E27FC236}">
                <a16:creationId xmlns:a16="http://schemas.microsoft.com/office/drawing/2014/main" id="{3E27F31F-F279-784A-9CE6-C121A9D419BD}"/>
              </a:ext>
            </a:extLst>
          </p:cNvPr>
          <p:cNvCxnSpPr>
            <a:cxnSpLocks noChangeShapeType="1"/>
            <a:stCxn id="22541" idx="7"/>
            <a:endCxn id="22543" idx="2"/>
          </p:cNvCxnSpPr>
          <p:nvPr/>
        </p:nvCxnSpPr>
        <p:spPr bwMode="auto">
          <a:xfrm flipV="1">
            <a:off x="6149975" y="1447800"/>
            <a:ext cx="1774825" cy="1746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22">
            <a:extLst>
              <a:ext uri="{FF2B5EF4-FFF2-40B4-BE49-F238E27FC236}">
                <a16:creationId xmlns:a16="http://schemas.microsoft.com/office/drawing/2014/main" id="{B36B5616-F62C-9247-A899-A5D957272E17}"/>
              </a:ext>
            </a:extLst>
          </p:cNvPr>
          <p:cNvCxnSpPr>
            <a:cxnSpLocks noChangeShapeType="1"/>
            <a:stCxn id="22544" idx="0"/>
            <a:endCxn id="22543" idx="5"/>
          </p:cNvCxnSpPr>
          <p:nvPr/>
        </p:nvCxnSpPr>
        <p:spPr bwMode="auto">
          <a:xfrm flipH="1" flipV="1">
            <a:off x="8054975" y="1501775"/>
            <a:ext cx="17462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23">
            <a:extLst>
              <a:ext uri="{FF2B5EF4-FFF2-40B4-BE49-F238E27FC236}">
                <a16:creationId xmlns:a16="http://schemas.microsoft.com/office/drawing/2014/main" id="{F79AFE8E-57CC-EE47-826E-38D365DA5C86}"/>
              </a:ext>
            </a:extLst>
          </p:cNvPr>
          <p:cNvCxnSpPr>
            <a:cxnSpLocks noChangeShapeType="1"/>
            <a:stCxn id="22542" idx="6"/>
            <a:endCxn id="22544" idx="2"/>
          </p:cNvCxnSpPr>
          <p:nvPr/>
        </p:nvCxnSpPr>
        <p:spPr bwMode="auto">
          <a:xfrm flipV="1">
            <a:off x="6324600" y="2819400"/>
            <a:ext cx="18288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24">
            <a:extLst>
              <a:ext uri="{FF2B5EF4-FFF2-40B4-BE49-F238E27FC236}">
                <a16:creationId xmlns:a16="http://schemas.microsoft.com/office/drawing/2014/main" id="{4955D426-C358-5543-BF8F-ED95A62FEB52}"/>
              </a:ext>
            </a:extLst>
          </p:cNvPr>
          <p:cNvCxnSpPr>
            <a:cxnSpLocks noChangeShapeType="1"/>
            <a:stCxn id="22542" idx="0"/>
            <a:endCxn id="22541" idx="4"/>
          </p:cNvCxnSpPr>
          <p:nvPr/>
        </p:nvCxnSpPr>
        <p:spPr bwMode="auto">
          <a:xfrm flipH="1" flipV="1">
            <a:off x="6096000" y="1752600"/>
            <a:ext cx="152400" cy="1066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25">
            <a:extLst>
              <a:ext uri="{FF2B5EF4-FFF2-40B4-BE49-F238E27FC236}">
                <a16:creationId xmlns:a16="http://schemas.microsoft.com/office/drawing/2014/main" id="{2E5B10F8-08FC-5249-9A32-A6225A146DD0}"/>
              </a:ext>
            </a:extLst>
          </p:cNvPr>
          <p:cNvCxnSpPr>
            <a:cxnSpLocks noChangeShapeType="1"/>
            <a:stCxn id="22541" idx="6"/>
            <a:endCxn id="22544" idx="0"/>
          </p:cNvCxnSpPr>
          <p:nvPr/>
        </p:nvCxnSpPr>
        <p:spPr bwMode="auto">
          <a:xfrm>
            <a:off x="6172200" y="1676400"/>
            <a:ext cx="2057400" cy="106680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26">
            <a:extLst>
              <a:ext uri="{FF2B5EF4-FFF2-40B4-BE49-F238E27FC236}">
                <a16:creationId xmlns:a16="http://schemas.microsoft.com/office/drawing/2014/main" id="{9B8E644C-BA6F-0242-B675-FADD89A8F482}"/>
              </a:ext>
            </a:extLst>
          </p:cNvPr>
          <p:cNvCxnSpPr>
            <a:cxnSpLocks noChangeShapeType="1"/>
            <a:stCxn id="22542" idx="7"/>
            <a:endCxn id="22543" idx="2"/>
          </p:cNvCxnSpPr>
          <p:nvPr/>
        </p:nvCxnSpPr>
        <p:spPr bwMode="auto">
          <a:xfrm rot="-5400000">
            <a:off x="6416675" y="1333500"/>
            <a:ext cx="1393825" cy="1622425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70" name="Rectangle 42">
            <a:extLst>
              <a:ext uri="{FF2B5EF4-FFF2-40B4-BE49-F238E27FC236}">
                <a16:creationId xmlns:a16="http://schemas.microsoft.com/office/drawing/2014/main" id="{2772A4B1-14CB-B447-BB34-BA0A50A6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3641725"/>
            <a:ext cx="4075112" cy="396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altLang="zh-TW" sz="2000">
                <a:latin typeface="+mn-lt"/>
              </a:rPr>
              <a:t>Average Distance between pairs:</a:t>
            </a:r>
          </a:p>
        </p:txBody>
      </p:sp>
      <p:graphicFrame>
        <p:nvGraphicFramePr>
          <p:cNvPr id="2051" name="Object 48">
            <a:extLst>
              <a:ext uri="{FF2B5EF4-FFF2-40B4-BE49-F238E27FC236}">
                <a16:creationId xmlns:a16="http://schemas.microsoft.com/office/drawing/2014/main" id="{188A4419-C07A-B74C-A08C-DF2B8565E5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505200"/>
          <a:ext cx="166528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3" name="Equation" r:id="rId6" imgW="22237700" imgH="9652000" progId="Equation.3">
                  <p:embed/>
                </p:oleObj>
              </mc:Choice>
              <mc:Fallback>
                <p:oleObj name="Equation" r:id="rId6" imgW="22237700" imgH="96520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05200"/>
                        <a:ext cx="1665288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43">
            <a:extLst>
              <a:ext uri="{FF2B5EF4-FFF2-40B4-BE49-F238E27FC236}">
                <a16:creationId xmlns:a16="http://schemas.microsoft.com/office/drawing/2014/main" id="{1642A221-1E8C-1346-9B4C-D0109040F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72038"/>
            <a:ext cx="3840163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it-IT" altLang="zh-TW" sz="1800">
                <a:solidFill>
                  <a:schemeClr val="tx2"/>
                </a:solidFill>
              </a:rPr>
              <a:t>a graph has </a:t>
            </a:r>
            <a:r>
              <a:rPr kumimoji="0" lang="it-IT" altLang="zh-TW" sz="1800" i="1">
                <a:solidFill>
                  <a:schemeClr val="tx2"/>
                </a:solidFill>
              </a:rPr>
              <a:t>k</a:t>
            </a:r>
            <a:r>
              <a:rPr kumimoji="0" lang="it-IT" altLang="zh-TW" sz="1800">
                <a:solidFill>
                  <a:schemeClr val="tx2"/>
                </a:solidFill>
              </a:rPr>
              <a:t> average degree then </a:t>
            </a:r>
          </a:p>
          <a:p>
            <a:pPr eaLnBrk="1" hangingPunct="1">
              <a:buFontTx/>
              <a:buNone/>
            </a:pPr>
            <a:r>
              <a:rPr kumimoji="0" lang="it-IT" altLang="zh-TW" sz="1800">
                <a:solidFill>
                  <a:schemeClr val="tx2"/>
                </a:solidFill>
              </a:rPr>
              <a:t>the first neighbours will be </a:t>
            </a:r>
            <a:r>
              <a:rPr kumimoji="0" lang="it-IT" altLang="zh-TW" sz="1800" i="1">
                <a:solidFill>
                  <a:schemeClr val="tx2"/>
                </a:solidFill>
              </a:rPr>
              <a:t>k</a:t>
            </a:r>
            <a:endParaRPr kumimoji="0" lang="it-IT" altLang="zh-TW" sz="180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r>
              <a:rPr kumimoji="0" lang="it-IT" altLang="zh-TW" sz="1800">
                <a:solidFill>
                  <a:schemeClr val="tx2"/>
                </a:solidFill>
              </a:rPr>
              <a:t>the second neighbours </a:t>
            </a:r>
            <a:r>
              <a:rPr kumimoji="0" lang="en-GB" altLang="zh-TW" sz="1800">
                <a:solidFill>
                  <a:srgbClr val="000000"/>
                </a:solidFill>
                <a:sym typeface="Math1" pitchFamily="2" charset="2"/>
              </a:rPr>
              <a:t>~ </a:t>
            </a:r>
            <a:r>
              <a:rPr kumimoji="0" lang="en-GB" altLang="zh-TW" sz="1800" i="1">
                <a:solidFill>
                  <a:srgbClr val="000000"/>
                </a:solidFill>
                <a:sym typeface="Math1" pitchFamily="2" charset="2"/>
              </a:rPr>
              <a:t>k</a:t>
            </a:r>
            <a:r>
              <a:rPr kumimoji="0" lang="en-GB" altLang="zh-TW" sz="1800" i="1" baseline="30000">
                <a:solidFill>
                  <a:srgbClr val="000000"/>
                </a:solidFill>
                <a:sym typeface="Math1" pitchFamily="2" charset="2"/>
              </a:rPr>
              <a:t>2</a:t>
            </a:r>
            <a:endParaRPr kumimoji="0" lang="en-GB" altLang="zh-TW" sz="1800" baseline="30000">
              <a:solidFill>
                <a:srgbClr val="000000"/>
              </a:solidFill>
              <a:sym typeface="Math1" pitchFamily="2" charset="2"/>
            </a:endParaRPr>
          </a:p>
          <a:p>
            <a:pPr eaLnBrk="1" hangingPunct="1">
              <a:buFontTx/>
              <a:buNone/>
            </a:pPr>
            <a:r>
              <a:rPr kumimoji="0" lang="en-GB" altLang="zh-TW" sz="1800">
                <a:solidFill>
                  <a:srgbClr val="000000"/>
                </a:solidFill>
                <a:sym typeface="Math1" pitchFamily="2" charset="2"/>
              </a:rPr>
              <a:t>……………..</a:t>
            </a:r>
          </a:p>
          <a:p>
            <a:pPr eaLnBrk="1" hangingPunct="1">
              <a:buFontTx/>
              <a:buNone/>
            </a:pPr>
            <a:r>
              <a:rPr kumimoji="0" lang="en-GB" altLang="zh-TW" sz="1800">
                <a:solidFill>
                  <a:srgbClr val="000000"/>
                </a:solidFill>
                <a:sym typeface="Math1" pitchFamily="2" charset="2"/>
              </a:rPr>
              <a:t>the d-th neighbours ~ </a:t>
            </a:r>
            <a:r>
              <a:rPr kumimoji="0" lang="en-GB" altLang="zh-TW" sz="1800" i="1">
                <a:solidFill>
                  <a:srgbClr val="000000"/>
                </a:solidFill>
                <a:sym typeface="Math1" pitchFamily="2" charset="2"/>
              </a:rPr>
              <a:t>k</a:t>
            </a:r>
            <a:r>
              <a:rPr kumimoji="0" lang="en-GB" altLang="zh-TW" sz="1800" i="1" baseline="30000">
                <a:solidFill>
                  <a:srgbClr val="000000"/>
                </a:solidFill>
                <a:sym typeface="Math1" pitchFamily="2" charset="2"/>
              </a:rPr>
              <a:t>d</a:t>
            </a:r>
            <a:endParaRPr kumimoji="0" lang="en-US" altLang="zh-TW" sz="1800" i="1" baseline="30000">
              <a:solidFill>
                <a:srgbClr val="000000"/>
              </a:solidFill>
              <a:sym typeface="Math1" pitchFamily="2" charset="2"/>
            </a:endParaRPr>
          </a:p>
        </p:txBody>
      </p:sp>
      <p:pic>
        <p:nvPicPr>
          <p:cNvPr id="24" name="Picture 47" descr="fig3_2_3-2">
            <a:extLst>
              <a:ext uri="{FF2B5EF4-FFF2-40B4-BE49-F238E27FC236}">
                <a16:creationId xmlns:a16="http://schemas.microsoft.com/office/drawing/2014/main" id="{E319E5F5-58A6-594C-BBBF-023FE3B8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86238"/>
            <a:ext cx="2151063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70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167203A-BD50-B04B-A775-04F7F3BFD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2800" dirty="0">
                <a:latin typeface="+mn-lt"/>
                <a:cs typeface="+mj-cs"/>
              </a:rPr>
              <a:t>Why the random graph model is inadequate ?</a:t>
            </a:r>
          </a:p>
        </p:txBody>
      </p:sp>
      <p:graphicFrame>
        <p:nvGraphicFramePr>
          <p:cNvPr id="32770" name="Object 5">
            <a:extLst>
              <a:ext uri="{FF2B5EF4-FFF2-40B4-BE49-F238E27FC236}">
                <a16:creationId xmlns:a16="http://schemas.microsoft.com/office/drawing/2014/main" id="{E6A12CA0-13B3-F04C-8F1E-A557E30809FA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447800" y="3665538"/>
          <a:ext cx="205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方程式" r:id="rId3" imgW="47396400" imgH="9067800" progId="Equation.3">
                  <p:embed/>
                </p:oleObj>
              </mc:Choice>
              <mc:Fallback>
                <p:oleObj name="方程式" r:id="rId3" imgW="47396400" imgH="906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665538"/>
                        <a:ext cx="2057400" cy="3937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>
            <a:extLst>
              <a:ext uri="{FF2B5EF4-FFF2-40B4-BE49-F238E27FC236}">
                <a16:creationId xmlns:a16="http://schemas.microsoft.com/office/drawing/2014/main" id="{47866D68-4383-3C45-BE8B-367C01E96DDE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990600" y="2209800"/>
          <a:ext cx="64770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方程式" r:id="rId5" imgW="81915000" imgH="9067800" progId="Equation.3">
                  <p:embed/>
                </p:oleObj>
              </mc:Choice>
              <mc:Fallback>
                <p:oleObj name="方程式" r:id="rId5" imgW="81915000" imgH="9067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09800"/>
                        <a:ext cx="647700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2" name="Picture 4">
            <a:extLst>
              <a:ext uri="{FF2B5EF4-FFF2-40B4-BE49-F238E27FC236}">
                <a16:creationId xmlns:a16="http://schemas.microsoft.com/office/drawing/2014/main" id="{00DE74C6-A7CD-C041-9349-4702310F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2800"/>
            <a:ext cx="9601200" cy="609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3" name="Object 9">
            <a:extLst>
              <a:ext uri="{FF2B5EF4-FFF2-40B4-BE49-F238E27FC236}">
                <a16:creationId xmlns:a16="http://schemas.microsoft.com/office/drawing/2014/main" id="{F4B16867-450F-AC47-87EB-9913EF1C7BD4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1371600"/>
          <a:ext cx="36576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方程式" r:id="rId8" imgW="47396400" imgH="9067800" progId="Equation.3">
                  <p:embed/>
                </p:oleObj>
              </mc:Choice>
              <mc:Fallback>
                <p:oleObj name="方程式" r:id="rId8" imgW="47396400" imgH="9067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371600"/>
                        <a:ext cx="36576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Rectangle 11">
            <a:extLst>
              <a:ext uri="{FF2B5EF4-FFF2-40B4-BE49-F238E27FC236}">
                <a16:creationId xmlns:a16="http://schemas.microsoft.com/office/drawing/2014/main" id="{C0EB08FF-5D9B-6B4B-AB8E-4AC021ACC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57600"/>
            <a:ext cx="7848600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CAE555B-A6B1-4945-A9DB-D2C2636505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anchor="b"/>
          <a:lstStyle/>
          <a:p>
            <a:pPr eaLnBrk="1" hangingPunct="1">
              <a:defRPr/>
            </a:pPr>
            <a:r>
              <a:rPr lang="en-US" altLang="zh-TW" dirty="0">
                <a:latin typeface="+mn-lt"/>
                <a:cs typeface="+mj-cs"/>
              </a:rPr>
              <a:t>Network Resilience</a:t>
            </a:r>
          </a:p>
        </p:txBody>
      </p:sp>
      <p:pic>
        <p:nvPicPr>
          <p:cNvPr id="33794" name="Picture 7" descr="Picture 2.png">
            <a:extLst>
              <a:ext uri="{FF2B5EF4-FFF2-40B4-BE49-F238E27FC236}">
                <a16:creationId xmlns:a16="http://schemas.microsoft.com/office/drawing/2014/main" id="{CE16C7A9-CD39-AD47-87B0-0C54D085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371600"/>
            <a:ext cx="884396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8">
            <a:extLst>
              <a:ext uri="{FF2B5EF4-FFF2-40B4-BE49-F238E27FC236}">
                <a16:creationId xmlns:a16="http://schemas.microsoft.com/office/drawing/2014/main" id="{AC68A818-2B2A-C34D-BB5A-29C4665B7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638800"/>
            <a:ext cx="876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200" b="1"/>
              <a:t>Source: Error and attack tolerance of complex networks. Réka Albert, Hawoong Jeong and Albert-László Barabási.</a:t>
            </a:r>
          </a:p>
        </p:txBody>
      </p:sp>
      <p:sp>
        <p:nvSpPr>
          <p:cNvPr id="33796" name="Rectangle 5">
            <a:extLst>
              <a:ext uri="{FF2B5EF4-FFF2-40B4-BE49-F238E27FC236}">
                <a16:creationId xmlns:a16="http://schemas.microsoft.com/office/drawing/2014/main" id="{146882BA-0FBC-9F43-92BB-095D5383D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722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Comic Sans MS" panose="030F0902030302020204" pitchFamily="66" charset="0"/>
                <a:hlinkClick r:id="rId3"/>
              </a:rPr>
              <a:t>http://ccl.northwestern.edu/netlogo/models/run.cgi?GiantComponent.884.534</a:t>
            </a:r>
            <a:r>
              <a:rPr lang="en-US" altLang="zh-TW" sz="2400">
                <a:latin typeface="Comic Sans MS" panose="030F0902030302020204" pitchFamily="66" charset="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927866B8-3FD1-B24E-9B37-C94DC436A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Network Properties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A85412E5-ED84-E74D-81B6-30ED6EF54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Average Distance between Pairs (small)</a:t>
            </a:r>
          </a:p>
          <a:p>
            <a:pPr eaLnBrk="1" hangingPunct="1"/>
            <a:r>
              <a:rPr lang="en-US" altLang="zh-TW"/>
              <a:t>Transitivity (high)</a:t>
            </a:r>
          </a:p>
          <a:p>
            <a:pPr eaLnBrk="1" hangingPunct="1"/>
            <a:r>
              <a:rPr lang="en-US" altLang="zh-TW"/>
              <a:t>Degree Distribution (power law)</a:t>
            </a:r>
          </a:p>
          <a:p>
            <a:pPr eaLnBrk="1" hangingPunct="1"/>
            <a:r>
              <a:rPr lang="en-US" altLang="zh-TW"/>
              <a:t>Network Resilience (weak under attack)</a:t>
            </a:r>
          </a:p>
        </p:txBody>
      </p:sp>
      <p:pic>
        <p:nvPicPr>
          <p:cNvPr id="26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A374E05B-39AB-3640-8049-198D13AD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146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8B154AD0-E98E-CF49-B98A-8650DED9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814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541B28B4-D04D-8442-B1A2-D9332C30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336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20664F1-6EAB-D843-BB20-302D3A042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Five Models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7D8293B-9984-B040-A3FF-5C6C60634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Regular Model</a:t>
            </a:r>
          </a:p>
          <a:p>
            <a:pPr eaLnBrk="1" hangingPunct="1"/>
            <a:r>
              <a:rPr lang="en-US" altLang="zh-TW" sz="2800" dirty="0"/>
              <a:t>Random Graph Model</a:t>
            </a:r>
          </a:p>
          <a:p>
            <a:pPr eaLnBrk="1" hangingPunct="1"/>
            <a:r>
              <a:rPr lang="en-US" altLang="zh-TW" sz="2800" b="1" dirty="0">
                <a:solidFill>
                  <a:srgbClr val="FF0000"/>
                </a:solidFill>
              </a:rPr>
              <a:t>Small World Model/</a:t>
            </a:r>
            <a:r>
              <a:rPr kumimoji="0" lang="en-US" altLang="zh-TW" sz="2800" b="1" dirty="0">
                <a:solidFill>
                  <a:srgbClr val="FF0000"/>
                </a:solidFill>
              </a:rPr>
              <a:t>Watts-</a:t>
            </a:r>
            <a:r>
              <a:rPr kumimoji="0" lang="en-US" altLang="zh-TW" sz="2800" b="1" dirty="0" err="1">
                <a:solidFill>
                  <a:srgbClr val="FF0000"/>
                </a:solidFill>
              </a:rPr>
              <a:t>Strogatz</a:t>
            </a:r>
            <a:r>
              <a:rPr kumimoji="0" lang="en-US" altLang="zh-TW" sz="2800" b="1" dirty="0">
                <a:solidFill>
                  <a:srgbClr val="FF0000"/>
                </a:solidFill>
              </a:rPr>
              <a:t> Model</a:t>
            </a:r>
            <a:endParaRPr lang="en-US" altLang="zh-TW" sz="2800" b="1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sz="2800" dirty="0"/>
              <a:t>Scale Free Model/BA Model</a:t>
            </a:r>
          </a:p>
          <a:p>
            <a:pPr eaLnBrk="1" hangingPunct="1"/>
            <a:r>
              <a:rPr lang="en-US" altLang="zh-TW" sz="2800" dirty="0"/>
              <a:t>Geographical Small World Model</a:t>
            </a:r>
          </a:p>
        </p:txBody>
      </p:sp>
    </p:spTree>
    <p:extLst>
      <p:ext uri="{BB962C8B-B14F-4D97-AF65-F5344CB8AC3E}">
        <p14:creationId xmlns:p14="http://schemas.microsoft.com/office/powerpoint/2010/main" val="226440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ntw1">
            <a:extLst>
              <a:ext uri="{FF2B5EF4-FFF2-40B4-BE49-F238E27FC236}">
                <a16:creationId xmlns:a16="http://schemas.microsoft.com/office/drawing/2014/main" id="{2A97686E-0356-B34E-8FA3-94F243D8E01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006"/>
          <a:stretch>
            <a:fillRect/>
          </a:stretch>
        </p:blipFill>
        <p:spPr>
          <a:xfrm>
            <a:off x="34925" y="1847850"/>
            <a:ext cx="5211763" cy="230346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9022BFB-148E-4F4B-BED6-6A8411A31282}"/>
              </a:ext>
            </a:extLst>
          </p:cNvPr>
          <p:cNvSpPr txBox="1">
            <a:spLocks/>
          </p:cNvSpPr>
          <p:nvPr/>
        </p:nvSpPr>
        <p:spPr bwMode="auto">
          <a:xfrm>
            <a:off x="-19050" y="152400"/>
            <a:ext cx="8839200" cy="1143000"/>
          </a:xfrm>
          <a:prstGeom prst="rect">
            <a:avLst/>
          </a:prstGeom>
          <a:noFill/>
          <a:ln>
            <a:noFill/>
          </a:ln>
          <a:effectLst>
            <a:outerShdw blurRad="38100" dist="35921" dir="2700000" algn="ctr" rotWithShape="0">
              <a:schemeClr val="bg2">
                <a:alpha val="99962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 sz="4000">
                <a:solidFill>
                  <a:schemeClr val="tx2"/>
                </a:solidFill>
                <a:latin typeface="+mn-lt"/>
                <a:ea typeface="ＭＳ Ｐゴシック" pitchFamily="34" charset="-128"/>
              </a:rPr>
              <a:t>Small World Model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6B258BF0-CD38-2C4C-A7E5-890830E46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152900"/>
            <a:ext cx="3851275" cy="1200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fr-FR" altLang="zh-TW" dirty="0">
                <a:latin typeface="+mn-lt"/>
                <a:ea typeface="新細明體" charset="-120"/>
              </a:rPr>
              <a:t>In the </a:t>
            </a:r>
            <a:r>
              <a:rPr kumimoji="0" lang="fr-FR" altLang="zh-TW" dirty="0">
                <a:solidFill>
                  <a:srgbClr val="FF0000"/>
                </a:solidFill>
                <a:latin typeface="+mn-lt"/>
                <a:ea typeface="新細明體" charset="-120"/>
              </a:rPr>
              <a:t>model</a:t>
            </a:r>
            <a:r>
              <a:rPr kumimoji="0" lang="fr-FR" altLang="zh-TW" dirty="0">
                <a:latin typeface="+mn-lt"/>
                <a:ea typeface="新細明體" charset="-120"/>
              </a:rPr>
              <a:t>, we begin with a low-dimension regular graph</a:t>
            </a:r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5A8F2CCC-9744-1540-8E42-AB9CF3C54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72100"/>
            <a:ext cx="4284663" cy="1200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fr-FR" altLang="zh-TW" dirty="0">
                <a:latin typeface="+mn-lt"/>
                <a:ea typeface="新細明體" charset="-120"/>
              </a:rPr>
              <a:t>For each edge, move one of its ends to another vertex with probablity </a:t>
            </a:r>
            <a:r>
              <a:rPr kumimoji="0" lang="fr-FR" altLang="zh-TW" i="1" dirty="0">
                <a:latin typeface="+mn-lt"/>
                <a:ea typeface="新細明體" charset="-120"/>
              </a:rPr>
              <a:t>p</a:t>
            </a:r>
            <a:r>
              <a:rPr kumimoji="0" lang="fr-FR" altLang="zh-TW" dirty="0">
                <a:latin typeface="+mn-lt"/>
                <a:ea typeface="新細明體" charset="-120"/>
              </a:rPr>
              <a:t>.</a:t>
            </a: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9055F8A5-539A-B741-A4E3-595E06CE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566988"/>
            <a:ext cx="3733800" cy="1200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fr-FR" altLang="zh-TW" dirty="0">
                <a:latin typeface="+mn-lt"/>
                <a:ea typeface="新細明體" charset="-120"/>
              </a:rPr>
              <a:t>The original graph was very clustered: we keep this </a:t>
            </a:r>
            <a:r>
              <a:rPr kumimoji="0" lang="fr-FR" altLang="zh-TW" dirty="0">
                <a:solidFill>
                  <a:srgbClr val="FF0000"/>
                </a:solidFill>
                <a:latin typeface="+mn-lt"/>
                <a:ea typeface="新細明體" charset="-120"/>
              </a:rPr>
              <a:t>high clustering</a:t>
            </a:r>
            <a:r>
              <a:rPr kumimoji="0" lang="fr-FR" altLang="zh-TW" dirty="0">
                <a:latin typeface="+mn-lt"/>
                <a:ea typeface="新細明體" charset="-120"/>
              </a:rPr>
              <a:t>.</a:t>
            </a:r>
          </a:p>
        </p:txBody>
      </p:sp>
      <p:sp>
        <p:nvSpPr>
          <p:cNvPr id="20" name="Text Box 27">
            <a:extLst>
              <a:ext uri="{FF2B5EF4-FFF2-40B4-BE49-F238E27FC236}">
                <a16:creationId xmlns:a16="http://schemas.microsoft.com/office/drawing/2014/main" id="{600AD770-47A1-4F4B-87C9-5208763D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384675"/>
            <a:ext cx="4211637" cy="15700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kumimoji="0" lang="fr-FR" altLang="zh-TW" dirty="0">
                <a:latin typeface="+mn-lt"/>
                <a:ea typeface="新細明體" charset="-120"/>
              </a:rPr>
              <a:t>And by creating shortcuts, we decrease the </a:t>
            </a:r>
            <a:r>
              <a:rPr kumimoji="0" lang="fr-FR" altLang="zh-TW" dirty="0">
                <a:solidFill>
                  <a:srgbClr val="FF0000"/>
                </a:solidFill>
                <a:latin typeface="+mn-lt"/>
                <a:ea typeface="新細明體" charset="-120"/>
              </a:rPr>
              <a:t>average distance</a:t>
            </a:r>
            <a:r>
              <a:rPr kumimoji="0" lang="fr-FR" altLang="zh-TW" dirty="0">
                <a:latin typeface="+mn-lt"/>
                <a:ea typeface="新細明體" charset="-120"/>
              </a:rPr>
              <a:t>, </a:t>
            </a:r>
            <a:r>
              <a:rPr kumimoji="0" lang="fr-FR" altLang="zh-TW" i="1" dirty="0">
                <a:latin typeface="+mn-lt"/>
                <a:ea typeface="新細明體" charset="-120"/>
              </a:rPr>
              <a:t>i.e.</a:t>
            </a:r>
            <a:r>
              <a:rPr kumimoji="0" lang="fr-FR" altLang="zh-TW" dirty="0">
                <a:latin typeface="+mn-lt"/>
                <a:ea typeface="新細明體" charset="-120"/>
              </a:rPr>
              <a:t> create a small-world effect.</a:t>
            </a:r>
          </a:p>
        </p:txBody>
      </p:sp>
      <p:pic>
        <p:nvPicPr>
          <p:cNvPr id="21" name="Picture 19" descr="ntw1">
            <a:extLst>
              <a:ext uri="{FF2B5EF4-FFF2-40B4-BE49-F238E27FC236}">
                <a16:creationId xmlns:a16="http://schemas.microsoft.com/office/drawing/2014/main" id="{CBF5D4D8-C7B5-604B-BF91-D544820EE84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/>
          </a:blip>
          <a:srcRect l="6" t="1" r="69599" b="66537"/>
          <a:stretch/>
        </p:blipFill>
        <p:spPr>
          <a:xfrm>
            <a:off x="45265" y="1847850"/>
            <a:ext cx="1584000" cy="1836000"/>
          </a:xfrm>
          <a:ln>
            <a:solidFill>
              <a:schemeClr val="tx2"/>
            </a:solidFill>
          </a:ln>
          <a:effectLst>
            <a:softEdge rad="0"/>
          </a:effectLst>
          <a:extLst/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5FB8C2D-9BEF-6745-8355-D7F6EE7C60E1}"/>
              </a:ext>
            </a:extLst>
          </p:cNvPr>
          <p:cNvSpPr txBox="1"/>
          <p:nvPr/>
        </p:nvSpPr>
        <p:spPr>
          <a:xfrm>
            <a:off x="39688" y="1143000"/>
            <a:ext cx="75247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kumimoji="0" lang="en-US" altLang="zh-TW" sz="3200">
                <a:solidFill>
                  <a:srgbClr val="FFC000"/>
                </a:solidFill>
                <a:latin typeface="+mn-lt"/>
                <a:ea typeface="ＭＳ Ｐゴシック" pitchFamily="34" charset="-128"/>
              </a:rPr>
              <a:t>Watts and Strogatz Model (Nature 1998)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5">
            <a:extLst>
              <a:ext uri="{FF2B5EF4-FFF2-40B4-BE49-F238E27FC236}">
                <a16:creationId xmlns:a16="http://schemas.microsoft.com/office/drawing/2014/main" id="{B1B0F2E4-61D3-3942-90C3-83D517C82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8229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Clr>
                <a:schemeClr val="bg2"/>
              </a:buClr>
              <a:buSzPct val="90000"/>
              <a:buFont typeface="Wingdings" pitchFamily="2" charset="2"/>
              <a:buChar char="n"/>
            </a:pPr>
            <a:r>
              <a:rPr kumimoji="0" lang="es-ES_tradnl" altLang="zh-TW" sz="2400"/>
              <a:t>As in many network generating algorithms</a:t>
            </a:r>
          </a:p>
          <a:p>
            <a:pPr lvl="1" eaLnBrk="1" hangingPunct="1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kumimoji="0" lang="es-ES_tradnl" altLang="zh-TW" sz="2000">
                <a:ea typeface="ＭＳ Ｐゴシック" panose="020B0600070205080204" pitchFamily="34" charset="-128"/>
              </a:rPr>
              <a:t>Disallow self-edges</a:t>
            </a:r>
          </a:p>
          <a:p>
            <a:pPr lvl="1" eaLnBrk="1" hangingPunct="1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kumimoji="0" lang="es-ES_tradnl" altLang="zh-TW" sz="2000">
                <a:ea typeface="ＭＳ Ｐゴシック" panose="020B0600070205080204" pitchFamily="34" charset="-128"/>
              </a:rPr>
              <a:t>Disallow multiple edges</a:t>
            </a:r>
          </a:p>
        </p:txBody>
      </p:sp>
      <p:sp>
        <p:nvSpPr>
          <p:cNvPr id="37890" name="Text Box 6">
            <a:extLst>
              <a:ext uri="{FF2B5EF4-FFF2-40B4-BE49-F238E27FC236}">
                <a16:creationId xmlns:a16="http://schemas.microsoft.com/office/drawing/2014/main" id="{F987D591-A3D7-634F-967C-95BC56E74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1447800"/>
            <a:ext cx="3397250" cy="696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800" dirty="0"/>
              <a:t>Select a fraction </a:t>
            </a:r>
            <a:r>
              <a:rPr kumimoji="0" lang="en-US" altLang="zh-TW" sz="1800" dirty="0">
                <a:solidFill>
                  <a:srgbClr val="FF0000"/>
                </a:solidFill>
              </a:rPr>
              <a:t>p</a:t>
            </a:r>
            <a:r>
              <a:rPr kumimoji="0" lang="en-US" altLang="zh-TW" sz="1800" dirty="0"/>
              <a:t> of edges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TW" sz="1800" dirty="0"/>
              <a:t>Reposition on of their endpoints</a:t>
            </a:r>
          </a:p>
        </p:txBody>
      </p:sp>
      <p:sp>
        <p:nvSpPr>
          <p:cNvPr id="30725" name="Text Box 7">
            <a:extLst>
              <a:ext uri="{FF2B5EF4-FFF2-40B4-BE49-F238E27FC236}">
                <a16:creationId xmlns:a16="http://schemas.microsoft.com/office/drawing/2014/main" id="{B2C2F9E5-E29D-7143-B015-ABB2C2A1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3733800"/>
            <a:ext cx="3371850" cy="1027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800" dirty="0"/>
              <a:t>Add a fraction </a:t>
            </a:r>
            <a:r>
              <a:rPr kumimoji="0" lang="en-US" altLang="zh-TW" sz="1800" dirty="0">
                <a:solidFill>
                  <a:srgbClr val="FF0000"/>
                </a:solidFill>
              </a:rPr>
              <a:t>p</a:t>
            </a:r>
            <a:r>
              <a:rPr kumimoji="0" lang="en-US" altLang="zh-TW" sz="1800" dirty="0"/>
              <a:t> of additional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TW" sz="1800" dirty="0"/>
              <a:t>edges leaving underlying lattice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TW" sz="1800" dirty="0"/>
              <a:t>intact</a:t>
            </a:r>
          </a:p>
        </p:txBody>
      </p:sp>
      <p:sp>
        <p:nvSpPr>
          <p:cNvPr id="37892" name="Title 4">
            <a:extLst>
              <a:ext uri="{FF2B5EF4-FFF2-40B4-BE49-F238E27FC236}">
                <a16:creationId xmlns:a16="http://schemas.microsoft.com/office/drawing/2014/main" id="{FB9C4322-00A1-1F46-A100-48ED37FA4C7A}"/>
              </a:ext>
            </a:extLst>
          </p:cNvPr>
          <p:cNvSpPr txBox="1">
            <a:spLocks/>
          </p:cNvSpPr>
          <p:nvPr/>
        </p:nvSpPr>
        <p:spPr bwMode="auto">
          <a:xfrm>
            <a:off x="609600" y="152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400">
                <a:solidFill>
                  <a:schemeClr val="tx2"/>
                </a:solidFill>
                <a:latin typeface="Arial Black" panose="020B0604020202020204" pitchFamily="34" charset="0"/>
                <a:ea typeface="ＭＳ Ｐゴシック" panose="020B0600070205080204" pitchFamily="34" charset="-128"/>
              </a:rPr>
              <a:t>Watts-Strogatz model:</a:t>
            </a:r>
            <a:r>
              <a:rPr kumimoji="0" lang="en-US" altLang="zh-TW">
                <a:solidFill>
                  <a:schemeClr val="tx2"/>
                </a:solidFill>
                <a:latin typeface="Arial Black" panose="020B0604020202020204" pitchFamily="34" charset="0"/>
                <a:ea typeface="ＭＳ Ｐゴシック" panose="020B0600070205080204" pitchFamily="34" charset="-128"/>
              </a:rPr>
              <a:t> </a:t>
            </a:r>
            <a:br>
              <a:rPr kumimoji="0" lang="en-US" altLang="zh-TW">
                <a:solidFill>
                  <a:schemeClr val="tx2"/>
                </a:solidFill>
                <a:latin typeface="Arial Black" panose="020B0604020202020204" pitchFamily="34" charset="0"/>
                <a:ea typeface="ＭＳ Ｐゴシック" panose="020B0600070205080204" pitchFamily="34" charset="-128"/>
              </a:rPr>
            </a:br>
            <a:r>
              <a:rPr kumimoji="0" lang="en-US" altLang="zh-TW">
                <a:solidFill>
                  <a:schemeClr val="tx2"/>
                </a:solidFill>
                <a:latin typeface="Arial Black" panose="020B0604020202020204" pitchFamily="34" charset="0"/>
                <a:ea typeface="ＭＳ Ｐゴシック" panose="020B0600070205080204" pitchFamily="34" charset="-128"/>
              </a:rPr>
              <a:t>Generating small world graphs</a:t>
            </a:r>
            <a:endParaRPr kumimoji="0" lang="en-US" altLang="zh-TW" sz="2400">
              <a:solidFill>
                <a:schemeClr val="tx2"/>
              </a:solidFill>
              <a:latin typeface="Arial Black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6DF1D087-4EBD-6340-8E79-7AF6C64B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505575"/>
            <a:ext cx="807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200" b="1"/>
              <a:t>Source: Watts, D.J., Strogatz, S.H.(1998) Collective dynamics of 'small-world' networks. Nature 393:440-442.</a:t>
            </a: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42450AC3-88DD-1E40-8865-77A6BA3A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371600"/>
            <a:ext cx="50482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9">
            <a:extLst>
              <a:ext uri="{FF2B5EF4-FFF2-40B4-BE49-F238E27FC236}">
                <a16:creationId xmlns:a16="http://schemas.microsoft.com/office/drawing/2014/main" id="{AF6ECED9-2B64-E146-82D7-D7F3796B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5057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66C888D-FD95-F743-B690-1D20995E48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Lecture Outline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2E63101-BB2E-174D-8201-613343A5C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Part I: </a:t>
            </a:r>
          </a:p>
          <a:p>
            <a:pPr lvl="1" eaLnBrk="1" hangingPunct="1"/>
            <a:r>
              <a:rPr lang="en-US" altLang="zh-TW" dirty="0"/>
              <a:t>Social Network Analysis </a:t>
            </a:r>
          </a:p>
          <a:p>
            <a:pPr eaLnBrk="1" hangingPunct="1"/>
            <a:r>
              <a:rPr lang="en-US" altLang="zh-TW" dirty="0"/>
              <a:t>Part II: </a:t>
            </a:r>
          </a:p>
          <a:p>
            <a:pPr lvl="1" eaLnBrk="1" hangingPunct="1"/>
            <a:r>
              <a:rPr lang="en-US" altLang="zh-TW" dirty="0"/>
              <a:t>Social Network 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grafic0">
            <a:extLst>
              <a:ext uri="{FF2B5EF4-FFF2-40B4-BE49-F238E27FC236}">
                <a16:creationId xmlns:a16="http://schemas.microsoft.com/office/drawing/2014/main" id="{CE77C038-512A-DC46-9340-C56B08F9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935913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Text Box 3">
            <a:extLst>
              <a:ext uri="{FF2B5EF4-FFF2-40B4-BE49-F238E27FC236}">
                <a16:creationId xmlns:a16="http://schemas.microsoft.com/office/drawing/2014/main" id="{5DB5F51A-1EF6-3240-9968-B17C6EF33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67400"/>
            <a:ext cx="845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s-ES_tradnl" altLang="zh-TW" sz="2400">
                <a:latin typeface="Times New Roman" panose="02020603050405020304" pitchFamily="18" charset="0"/>
              </a:rPr>
              <a:t>Duncan J. Watts &amp; Steven H. Strogatz, Nature 393, 440-442 (1998)   </a:t>
            </a: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9F8C2AA0-70BC-5141-9E0D-B9E757F52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76200"/>
            <a:ext cx="6765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solidFill>
                  <a:schemeClr val="tx2"/>
                </a:solidFill>
                <a:latin typeface="Comic Sans MS" panose="030F0902030302020204" pitchFamily="66" charset="0"/>
              </a:rPr>
              <a:t>By varying the probability of rewiring edges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8E4FA24-4B42-C94E-B166-B80C94E772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>
              <a:defRPr/>
            </a:pPr>
            <a:r>
              <a:rPr lang="en-US" altLang="zh-TW" sz="4000">
                <a:latin typeface="+mn-lt"/>
                <a:cs typeface="+mj-cs"/>
              </a:rPr>
              <a:t>Watts/Strogatz model:</a:t>
            </a:r>
            <a:br>
              <a:rPr lang="en-US" altLang="zh-TW" sz="4000">
                <a:latin typeface="+mn-lt"/>
                <a:cs typeface="+mj-cs"/>
              </a:rPr>
            </a:br>
            <a:r>
              <a:rPr lang="en-US" altLang="zh-TW" sz="4000">
                <a:latin typeface="+mn-lt"/>
                <a:cs typeface="+mj-cs"/>
              </a:rPr>
              <a:t>Clustering coefficient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E8C6716-D5A6-7F4F-AC63-DDFC955EB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/>
              <a:t>The probability that a connected triple stays connected after rewiring</a:t>
            </a:r>
          </a:p>
          <a:p>
            <a:pPr lvl="1" eaLnBrk="1" hangingPunct="1"/>
            <a:r>
              <a:rPr lang="en-US" altLang="zh-TW" sz="2000" dirty="0"/>
              <a:t>probability that none of the 4 edges were rewired (1-p)</a:t>
            </a:r>
            <a:r>
              <a:rPr lang="en-US" altLang="zh-TW" sz="2000" baseline="30000" dirty="0"/>
              <a:t>4</a:t>
            </a:r>
            <a:endParaRPr lang="en-US" altLang="zh-TW" sz="2000" dirty="0"/>
          </a:p>
          <a:p>
            <a:pPr eaLnBrk="1" hangingPunct="1"/>
            <a:r>
              <a:rPr lang="en-US" altLang="zh-TW" sz="2400" dirty="0"/>
              <a:t>Clustering coefficient = C(p) = C(p=0)*(1-p)</a:t>
            </a:r>
            <a:r>
              <a:rPr lang="en-US" altLang="zh-TW" sz="2400" baseline="30000" dirty="0"/>
              <a:t>4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A399AC61-77F2-B442-8858-28155224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67200"/>
            <a:ext cx="36258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5">
            <a:extLst>
              <a:ext uri="{FF2B5EF4-FFF2-40B4-BE49-F238E27FC236}">
                <a16:creationId xmlns:a16="http://schemas.microsoft.com/office/drawing/2014/main" id="{9DB28D02-6B70-5D4C-97E0-53832A71C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105400"/>
            <a:ext cx="1136650" cy="36671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sz="1800">
                <a:latin typeface="+mn-lt"/>
                <a:cs typeface="Arial" pitchFamily="34" charset="0"/>
              </a:rPr>
              <a:t>C(p)/C(0)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6DE5FAED-7B64-2A47-89F4-2DE914C1F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248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800"/>
              <a:t>p</a:t>
            </a: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82619D06-41B8-1F49-B25A-9FE83AB9D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553200"/>
            <a:ext cx="8077200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sz="1200" b="1">
                <a:latin typeface="+mn-lt"/>
                <a:cs typeface="Arial" pitchFamily="34" charset="0"/>
              </a:rPr>
              <a:t>Source: Watts, D.J., Strogatz, S.H.(1998) Collective dynamics of 'small-world' networks. Nature 393:440-442.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  <p:bldP spid="348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2">
            <a:extLst>
              <a:ext uri="{FF2B5EF4-FFF2-40B4-BE49-F238E27FC236}">
                <a16:creationId xmlns:a16="http://schemas.microsoft.com/office/drawing/2014/main" id="{4644D6A6-1B82-D949-816B-163400940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4" rIns="91407" bIns="45704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0" lang="en-US" altLang="ko-KR" sz="2400" b="1">
                <a:solidFill>
                  <a:srgbClr val="CC3300"/>
                </a:solidFill>
                <a:latin typeface="Tahoma" panose="020B0604030504040204" pitchFamily="34" charset="0"/>
                <a:ea typeface="Gulim" panose="020B0600000101010101" pitchFamily="34" charset="-127"/>
              </a:rPr>
              <a:t>Watts-Strogatz Model</a:t>
            </a:r>
          </a:p>
        </p:txBody>
      </p:sp>
      <p:pic>
        <p:nvPicPr>
          <p:cNvPr id="41986" name="Picture 3" descr="increase">
            <a:extLst>
              <a:ext uri="{FF2B5EF4-FFF2-40B4-BE49-F238E27FC236}">
                <a16:creationId xmlns:a16="http://schemas.microsoft.com/office/drawing/2014/main" id="{E818DA2B-13EA-5147-B55B-623AF2FA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"/>
            <a:ext cx="52292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4">
            <a:extLst>
              <a:ext uri="{FF2B5EF4-FFF2-40B4-BE49-F238E27FC236}">
                <a16:creationId xmlns:a16="http://schemas.microsoft.com/office/drawing/2014/main" id="{D72A815E-B92E-FB41-A19C-D11B63C2B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876925"/>
            <a:ext cx="3657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0" lang="en-US" altLang="ko-KR" sz="2000" b="1">
                <a:latin typeface="Times New Roman" panose="02020603050405020304" pitchFamily="18" charset="0"/>
                <a:ea typeface="Gulim" panose="020B0600000101010101" pitchFamily="34" charset="-127"/>
              </a:rPr>
              <a:t>C(p) : clustering coeff.          L(p) : average path length</a:t>
            </a:r>
            <a:endParaRPr kumimoji="0" lang="en-US" altLang="ko-KR" sz="2400" b="1"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pic>
        <p:nvPicPr>
          <p:cNvPr id="41988" name="Picture 5" descr="Fig2_2">
            <a:extLst>
              <a:ext uri="{FF2B5EF4-FFF2-40B4-BE49-F238E27FC236}">
                <a16:creationId xmlns:a16="http://schemas.microsoft.com/office/drawing/2014/main" id="{A0BD5E6E-EC09-504D-9664-D03531EA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3368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lc">
            <a:extLst>
              <a:ext uri="{FF2B5EF4-FFF2-40B4-BE49-F238E27FC236}">
                <a16:creationId xmlns:a16="http://schemas.microsoft.com/office/drawing/2014/main" id="{82A0B06D-8FF8-B24C-9587-D7776D8B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3586163"/>
            <a:ext cx="3294062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7">
            <a:extLst>
              <a:ext uri="{FF2B5EF4-FFF2-40B4-BE49-F238E27FC236}">
                <a16:creationId xmlns:a16="http://schemas.microsoft.com/office/drawing/2014/main" id="{D59043B9-62A9-8440-8AFA-861A5A0BB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4402138"/>
            <a:ext cx="366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i="1">
                <a:solidFill>
                  <a:srgbClr val="333399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41991" name="Text Box 8">
            <a:extLst>
              <a:ext uri="{FF2B5EF4-FFF2-40B4-BE49-F238E27FC236}">
                <a16:creationId xmlns:a16="http://schemas.microsoft.com/office/drawing/2014/main" id="{D2D2CC08-593C-CF44-A7A4-FD9E453E3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4005263"/>
            <a:ext cx="36671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i="1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1992" name="Text Box 9">
            <a:extLst>
              <a:ext uri="{FF2B5EF4-FFF2-40B4-BE49-F238E27FC236}">
                <a16:creationId xmlns:a16="http://schemas.microsoft.com/office/drawing/2014/main" id="{39D6D17F-4E69-D240-9BE5-24A833042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372100"/>
            <a:ext cx="6223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en-US" altLang="zh-TW" sz="2000" i="1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41993" name="Text Box 10">
            <a:extLst>
              <a:ext uri="{FF2B5EF4-FFF2-40B4-BE49-F238E27FC236}">
                <a16:creationId xmlns:a16="http://schemas.microsoft.com/office/drawing/2014/main" id="{32F39E80-8B10-DD4F-A600-264EEB34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141663"/>
            <a:ext cx="32051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en-US" altLang="zh-TW" sz="1800">
                <a:latin typeface="Times New Roman" panose="02020603050405020304" pitchFamily="18" charset="0"/>
              </a:rPr>
              <a:t>regular       SW       random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08">
            <a:extLst>
              <a:ext uri="{FF2B5EF4-FFF2-40B4-BE49-F238E27FC236}">
                <a16:creationId xmlns:a16="http://schemas.microsoft.com/office/drawing/2014/main" id="{CC4E5BC0-508F-0344-B1A5-F5F195FD9D11}"/>
              </a:ext>
            </a:extLst>
          </p:cNvPr>
          <p:cNvGraphicFramePr>
            <a:graphicFrameLocks noGrp="1"/>
          </p:cNvGraphicFramePr>
          <p:nvPr/>
        </p:nvGraphicFramePr>
        <p:xfrm>
          <a:off x="452438" y="3810000"/>
          <a:ext cx="4810125" cy="18288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Network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WWW pages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153127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35.21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3.1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0.1078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Internet AS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6209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4.11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3.76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Math co-authors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70975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3.9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9.5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.59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Power Grid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4941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2.67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18.7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0.08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E-coli</a:t>
                      </a: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reaction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28.3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2.62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.59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066" name="標題 1">
            <a:extLst>
              <a:ext uri="{FF2B5EF4-FFF2-40B4-BE49-F238E27FC236}">
                <a16:creationId xmlns:a16="http://schemas.microsoft.com/office/drawing/2014/main" id="{A5342A3E-3641-414E-B580-26E7A47C2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chemeClr val="tx1"/>
                </a:solidFill>
              </a:rPr>
              <a:t>Did Watts and Strogatz Model Explain All ? </a:t>
            </a: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4067" name="Picture 2" descr="Paper - Figure 1 (300)">
            <a:extLst>
              <a:ext uri="{FF2B5EF4-FFF2-40B4-BE49-F238E27FC236}">
                <a16:creationId xmlns:a16="http://schemas.microsoft.com/office/drawing/2014/main" id="{B25E3027-9D32-BB4E-8DF6-996666C0EF20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5863"/>
          <a:stretch>
            <a:fillRect/>
          </a:stretch>
        </p:blipFill>
        <p:spPr>
          <a:xfrm>
            <a:off x="381000" y="1373188"/>
            <a:ext cx="5200650" cy="1979612"/>
          </a:xfrm>
        </p:spPr>
      </p:pic>
      <p:pic>
        <p:nvPicPr>
          <p:cNvPr id="44068" name="Picture 6">
            <a:extLst>
              <a:ext uri="{FF2B5EF4-FFF2-40B4-BE49-F238E27FC236}">
                <a16:creationId xmlns:a16="http://schemas.microsoft.com/office/drawing/2014/main" id="{593134D5-00E5-8949-93B9-B5F43AC4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4114800"/>
            <a:ext cx="3124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5A76446-641E-2B42-A526-2BF50C8F7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Network Properties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98A5F1E9-9AF8-C642-8AED-44715656C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Average Distance between pairs (small)</a:t>
            </a:r>
          </a:p>
          <a:p>
            <a:pPr eaLnBrk="1" hangingPunct="1"/>
            <a:r>
              <a:rPr lang="en-US" altLang="zh-TW"/>
              <a:t>Transitivity (high)</a:t>
            </a:r>
          </a:p>
          <a:p>
            <a:pPr eaLnBrk="1" hangingPunct="1"/>
            <a:r>
              <a:rPr lang="en-US" altLang="zh-TW"/>
              <a:t>Degree Distribution (power law)</a:t>
            </a:r>
          </a:p>
          <a:p>
            <a:pPr eaLnBrk="1" hangingPunct="1"/>
            <a:r>
              <a:rPr lang="en-US" altLang="zh-TW"/>
              <a:t>Network Resilience (weak under attack)</a:t>
            </a:r>
          </a:p>
        </p:txBody>
      </p:sp>
      <p:pic>
        <p:nvPicPr>
          <p:cNvPr id="26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A0BB1FA6-0352-DD42-A780-6C403961E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6670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A62725ED-4536-C644-9C7F-148F7BDB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2766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20664F1-6EAB-D843-BB20-302D3A042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Five Models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7D8293B-9984-B040-A3FF-5C6C60634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Regular Model</a:t>
            </a:r>
          </a:p>
          <a:p>
            <a:pPr eaLnBrk="1" hangingPunct="1"/>
            <a:r>
              <a:rPr lang="en-US" altLang="zh-TW" sz="2800" dirty="0"/>
              <a:t>Random Graph Model</a:t>
            </a:r>
          </a:p>
          <a:p>
            <a:pPr eaLnBrk="1" hangingPunct="1"/>
            <a:r>
              <a:rPr lang="en-US" altLang="zh-TW" sz="2800" dirty="0"/>
              <a:t>Small World Model/</a:t>
            </a:r>
            <a:r>
              <a:rPr kumimoji="0" lang="en-US" altLang="zh-TW" sz="2800" dirty="0"/>
              <a:t>Watts-</a:t>
            </a:r>
            <a:r>
              <a:rPr kumimoji="0" lang="en-US" altLang="zh-TW" sz="2800" dirty="0" err="1"/>
              <a:t>Strogatz</a:t>
            </a:r>
            <a:r>
              <a:rPr kumimoji="0" lang="en-US" altLang="zh-TW" sz="2800" dirty="0"/>
              <a:t> Model</a:t>
            </a:r>
            <a:endParaRPr lang="en-US" altLang="zh-TW" sz="2800" dirty="0"/>
          </a:p>
          <a:p>
            <a:pPr eaLnBrk="1" hangingPunct="1"/>
            <a:r>
              <a:rPr lang="en-US" altLang="zh-TW" sz="2800" b="1" dirty="0"/>
              <a:t>Scale Free Model/</a:t>
            </a:r>
            <a:r>
              <a:rPr lang="en-US" altLang="zh-TW" sz="2800" b="1" dirty="0" err="1"/>
              <a:t>Barabasi</a:t>
            </a:r>
            <a:r>
              <a:rPr lang="en-US" altLang="zh-TW" sz="2800" b="1" dirty="0"/>
              <a:t>-Albert Model</a:t>
            </a:r>
          </a:p>
          <a:p>
            <a:pPr eaLnBrk="1" hangingPunct="1"/>
            <a:r>
              <a:rPr lang="en-US" altLang="zh-TW" sz="2800" dirty="0"/>
              <a:t>Geographical Small World Model</a:t>
            </a:r>
          </a:p>
        </p:txBody>
      </p:sp>
    </p:spTree>
    <p:extLst>
      <p:ext uri="{BB962C8B-B14F-4D97-AF65-F5344CB8AC3E}">
        <p14:creationId xmlns:p14="http://schemas.microsoft.com/office/powerpoint/2010/main" val="1954269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F2619BD-ADBF-9A44-B183-2556D3C7CF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>
              <a:defRPr/>
            </a:pPr>
            <a:r>
              <a:rPr lang="en-US" altLang="zh-TW" dirty="0" err="1">
                <a:latin typeface="+mn-lt"/>
                <a:cs typeface="+mj-cs"/>
              </a:rPr>
              <a:t>Barabasi</a:t>
            </a:r>
            <a:r>
              <a:rPr lang="en-US" altLang="zh-TW" dirty="0">
                <a:latin typeface="+mn-lt"/>
                <a:cs typeface="+mj-cs"/>
              </a:rPr>
              <a:t>-Albert model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B64533B-D85B-4D4D-95D4-A731DDDE78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2000"/>
              <a:t>Each node connects to other nodes with probability proportional to their degree the process starts with some initial subgraph each node comes with m edges</a:t>
            </a:r>
            <a:endParaRPr lang="en-US" altLang="zh-TW" sz="2400"/>
          </a:p>
          <a:p>
            <a:pPr marL="0" indent="0" eaLnBrk="1" hangingPunct="1">
              <a:buFontTx/>
              <a:buNone/>
            </a:pPr>
            <a:r>
              <a:rPr lang="en-US" altLang="zh-TW" sz="2400"/>
              <a:t>Results in power-law with exponent </a:t>
            </a:r>
            <a:r>
              <a:rPr lang="el-GR" altLang="zh-TW" sz="2400"/>
              <a:t>α</a:t>
            </a:r>
            <a:r>
              <a:rPr lang="fi-FI" altLang="zh-TW" sz="2400"/>
              <a:t> = </a:t>
            </a:r>
            <a:r>
              <a:rPr lang="en-US" altLang="zh-TW" sz="2400"/>
              <a:t>3</a:t>
            </a:r>
          </a:p>
        </p:txBody>
      </p:sp>
      <p:pic>
        <p:nvPicPr>
          <p:cNvPr id="46083" name="Picture 2" descr="Paper - Figure 1 (300)">
            <a:extLst>
              <a:ext uri="{FF2B5EF4-FFF2-40B4-BE49-F238E27FC236}">
                <a16:creationId xmlns:a16="http://schemas.microsoft.com/office/drawing/2014/main" id="{39D3E26B-9939-A249-82E0-1AABD533B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5863"/>
          <a:stretch>
            <a:fillRect/>
          </a:stretch>
        </p:blipFill>
        <p:spPr bwMode="auto">
          <a:xfrm>
            <a:off x="304800" y="3581400"/>
            <a:ext cx="6307138" cy="24003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99962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5">
            <a:extLst>
              <a:ext uri="{FF2B5EF4-FFF2-40B4-BE49-F238E27FC236}">
                <a16:creationId xmlns:a16="http://schemas.microsoft.com/office/drawing/2014/main" id="{B953EF2F-A288-B14D-AEA2-5EE4EAB7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4800600"/>
            <a:ext cx="3124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36DFD48-55A9-774A-AD65-0B8DA1DE0A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228600"/>
            <a:ext cx="8229600" cy="1143000"/>
          </a:xfrm>
        </p:spPr>
        <p:txBody>
          <a:bodyPr anchor="b"/>
          <a:lstStyle/>
          <a:p>
            <a:pPr eaLnBrk="1" hangingPunct="1">
              <a:defRPr/>
            </a:pPr>
            <a:r>
              <a:rPr lang="en-US" altLang="zh-TW" dirty="0">
                <a:latin typeface="+mn-lt"/>
                <a:cs typeface="+mj-cs"/>
              </a:rPr>
              <a:t>Basic BA-model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7F83553-B8DD-114C-BFF7-C7724EF7EA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8200"/>
            <a:ext cx="8229600" cy="5867400"/>
          </a:xfrm>
        </p:spPr>
        <p:txBody>
          <a:bodyPr/>
          <a:lstStyle/>
          <a:p>
            <a:pPr lvl="1" eaLnBrk="1" hangingPunct="1">
              <a:spcBef>
                <a:spcPct val="30000"/>
              </a:spcBef>
            </a:pPr>
            <a:r>
              <a:rPr lang="en-US" altLang="zh-TW" sz="2000"/>
              <a:t>start with an initial set of m</a:t>
            </a:r>
            <a:r>
              <a:rPr lang="en-US" altLang="zh-TW" sz="2000" baseline="-25000"/>
              <a:t>0</a:t>
            </a:r>
            <a:r>
              <a:rPr lang="en-US" altLang="zh-TW" sz="2000"/>
              <a:t> fully connected nodes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altLang="zh-TW" sz="1800"/>
              <a:t>e.g. m</a:t>
            </a:r>
            <a:r>
              <a:rPr lang="en-US" altLang="zh-TW" sz="1800" baseline="-25000"/>
              <a:t>0</a:t>
            </a:r>
            <a:r>
              <a:rPr lang="en-US" altLang="zh-TW" sz="1800"/>
              <a:t> = 3</a:t>
            </a:r>
          </a:p>
          <a:p>
            <a:pPr lvl="2" eaLnBrk="1" hangingPunct="1">
              <a:spcBef>
                <a:spcPct val="30000"/>
              </a:spcBef>
            </a:pPr>
            <a:endParaRPr lang="en-US" altLang="zh-TW" sz="1600"/>
          </a:p>
          <a:p>
            <a:pPr lvl="2" eaLnBrk="1" hangingPunct="1">
              <a:spcBef>
                <a:spcPct val="30000"/>
              </a:spcBef>
            </a:pPr>
            <a:endParaRPr lang="en-US" altLang="zh-TW" sz="1600"/>
          </a:p>
          <a:p>
            <a:pPr lvl="2" eaLnBrk="1" hangingPunct="1">
              <a:spcBef>
                <a:spcPct val="30000"/>
              </a:spcBef>
            </a:pPr>
            <a:endParaRPr lang="en-US" altLang="zh-TW" sz="1600"/>
          </a:p>
          <a:p>
            <a:pPr lvl="2" eaLnBrk="1" hangingPunct="1">
              <a:spcBef>
                <a:spcPct val="30000"/>
              </a:spcBef>
            </a:pPr>
            <a:endParaRPr lang="en-US" altLang="zh-TW" sz="1600"/>
          </a:p>
          <a:p>
            <a:pPr lvl="1" eaLnBrk="1" hangingPunct="1">
              <a:spcBef>
                <a:spcPct val="30000"/>
              </a:spcBef>
            </a:pPr>
            <a:r>
              <a:rPr lang="en-US" altLang="zh-TW" sz="2000"/>
              <a:t>now add new vertices one by one, each one with exactly </a:t>
            </a:r>
            <a:r>
              <a:rPr lang="en-US" altLang="zh-TW" sz="2000" i="1">
                <a:solidFill>
                  <a:srgbClr val="FF0000"/>
                </a:solidFill>
              </a:rPr>
              <a:t>m</a:t>
            </a:r>
            <a:r>
              <a:rPr lang="en-US" altLang="zh-TW" sz="2000"/>
              <a:t> edges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TW" sz="2000"/>
              <a:t>each new edge connects to an existing vertex in proportion to the number of edges that vertex already has → </a:t>
            </a:r>
            <a:r>
              <a:rPr lang="en-US" altLang="zh-TW" sz="2000" b="1" i="1">
                <a:solidFill>
                  <a:srgbClr val="990099"/>
                </a:solidFill>
              </a:rPr>
              <a:t>preferential attachment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TW" sz="2000"/>
              <a:t>easiest if you keep track of edge endpoints in one large array and select an element from this array at random</a:t>
            </a:r>
          </a:p>
          <a:p>
            <a:pPr lvl="2" eaLnBrk="1" hangingPunct="1">
              <a:spcBef>
                <a:spcPct val="30000"/>
              </a:spcBef>
            </a:pPr>
            <a:r>
              <a:rPr lang="en-US" altLang="zh-TW" sz="1800"/>
              <a:t>the probability of selecting any one vertex will be proportional to the number of times it appears in the array – which corresponds to its degree</a:t>
            </a: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A604BC70-D6DB-3B40-B3AF-264577AF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0"/>
            <a:ext cx="1619250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F0EEEFB0-69CF-2542-A796-06397A2B1B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762000"/>
          </a:xfrm>
        </p:spPr>
        <p:txBody>
          <a:bodyPr anchor="b"/>
          <a:lstStyle/>
          <a:p>
            <a:pPr eaLnBrk="1" hangingPunct="1"/>
            <a:r>
              <a:rPr lang="en-US" altLang="zh-TW" sz="4000"/>
              <a:t>generating BA graphs – cont’d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664B135-A5F3-314F-B792-FB7E3D9858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3733800" cy="5715000"/>
          </a:xfrm>
        </p:spPr>
        <p:txBody>
          <a:bodyPr/>
          <a:lstStyle/>
          <a:p>
            <a:pPr eaLnBrk="1" hangingPunct="1"/>
            <a:r>
              <a:rPr lang="en-US" altLang="zh-TW" sz="1800"/>
              <a:t>To start, each vertex has an equal number of edges (2)</a:t>
            </a:r>
          </a:p>
          <a:p>
            <a:pPr lvl="1" eaLnBrk="1" hangingPunct="1"/>
            <a:r>
              <a:rPr lang="en-US" altLang="zh-TW" sz="1600"/>
              <a:t>the probability of choosing any vertex is 1/3</a:t>
            </a:r>
          </a:p>
          <a:p>
            <a:pPr lvl="1" eaLnBrk="1" hangingPunct="1"/>
            <a:endParaRPr lang="en-US" altLang="zh-TW" sz="1400"/>
          </a:p>
          <a:p>
            <a:pPr eaLnBrk="1" hangingPunct="1"/>
            <a:r>
              <a:rPr lang="en-US" altLang="zh-TW" sz="1800"/>
              <a:t>We add a new vertex, and it will have m edges, here take m=2</a:t>
            </a:r>
          </a:p>
          <a:p>
            <a:pPr lvl="1" eaLnBrk="1" hangingPunct="1"/>
            <a:r>
              <a:rPr lang="en-US" altLang="zh-TW" sz="1600"/>
              <a:t>draw 2 random elements from the array – suppose they are 2 and 3 </a:t>
            </a:r>
          </a:p>
          <a:p>
            <a:pPr lvl="1" eaLnBrk="1" hangingPunct="1"/>
            <a:endParaRPr lang="en-US" altLang="zh-TW" sz="1400"/>
          </a:p>
          <a:p>
            <a:pPr eaLnBrk="1" hangingPunct="1"/>
            <a:r>
              <a:rPr lang="en-US" altLang="zh-TW" sz="1800"/>
              <a:t>Now the probabilities of selecting 1,2,3,or 4 are </a:t>
            </a:r>
            <a:br>
              <a:rPr lang="en-US" altLang="zh-TW" sz="1800"/>
            </a:br>
            <a:r>
              <a:rPr lang="en-US" altLang="zh-TW" sz="1800"/>
              <a:t>1/5, 3/10, 3/10, 1/5</a:t>
            </a:r>
          </a:p>
          <a:p>
            <a:pPr lvl="1" eaLnBrk="1" hangingPunct="1"/>
            <a:endParaRPr lang="en-US" altLang="zh-TW" sz="1400"/>
          </a:p>
          <a:p>
            <a:pPr eaLnBrk="1" hangingPunct="1"/>
            <a:r>
              <a:rPr lang="en-US" altLang="zh-TW" sz="1800"/>
              <a:t>Add a new vertex, draw a vertex for it to connect from the array</a:t>
            </a:r>
          </a:p>
          <a:p>
            <a:pPr lvl="1" eaLnBrk="1" hangingPunct="1"/>
            <a:r>
              <a:rPr lang="en-US" altLang="zh-TW" sz="1600"/>
              <a:t>etc.</a:t>
            </a:r>
            <a:endParaRPr lang="en-US" altLang="zh-TW" sz="1800"/>
          </a:p>
        </p:txBody>
      </p:sp>
      <p:sp>
        <p:nvSpPr>
          <p:cNvPr id="41996" name="Text Box 12">
            <a:extLst>
              <a:ext uri="{FF2B5EF4-FFF2-40B4-BE49-F238E27FC236}">
                <a16:creationId xmlns:a16="http://schemas.microsoft.com/office/drawing/2014/main" id="{48B6E595-30EC-864F-85DA-B8BF6C9E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219200"/>
            <a:ext cx="1274763" cy="3698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sz="1800">
                <a:latin typeface="+mn-lt"/>
                <a:cs typeface="Arial" pitchFamily="34" charset="0"/>
              </a:rPr>
              <a:t>1 1 2 2 3 3</a:t>
            </a:r>
          </a:p>
        </p:txBody>
      </p:sp>
      <p:sp>
        <p:nvSpPr>
          <p:cNvPr id="49161" name="Text Box 21">
            <a:extLst>
              <a:ext uri="{FF2B5EF4-FFF2-40B4-BE49-F238E27FC236}">
                <a16:creationId xmlns:a16="http://schemas.microsoft.com/office/drawing/2014/main" id="{5A54FE77-2476-904F-BDC0-28167979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743200"/>
            <a:ext cx="2044700" cy="3698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sz="1800">
                <a:latin typeface="+mn-lt"/>
                <a:cs typeface="Arial" pitchFamily="34" charset="0"/>
              </a:rPr>
              <a:t>1 1 2 2 </a:t>
            </a:r>
            <a:r>
              <a:rPr kumimoji="0" lang="en-US" altLang="zh-TW" sz="1800">
                <a:solidFill>
                  <a:srgbClr val="990099"/>
                </a:solidFill>
                <a:latin typeface="+mn-lt"/>
                <a:cs typeface="Arial" pitchFamily="34" charset="0"/>
              </a:rPr>
              <a:t>2</a:t>
            </a:r>
            <a:r>
              <a:rPr kumimoji="0" lang="en-US" altLang="zh-TW" sz="1800">
                <a:latin typeface="+mn-lt"/>
                <a:cs typeface="Arial" pitchFamily="34" charset="0"/>
              </a:rPr>
              <a:t> 3 3 </a:t>
            </a:r>
            <a:r>
              <a:rPr kumimoji="0" lang="en-US" altLang="zh-TW" sz="1800">
                <a:solidFill>
                  <a:srgbClr val="990099"/>
                </a:solidFill>
                <a:latin typeface="+mn-lt"/>
                <a:cs typeface="Arial" pitchFamily="34" charset="0"/>
              </a:rPr>
              <a:t>3</a:t>
            </a:r>
            <a:r>
              <a:rPr kumimoji="0" lang="en-US" altLang="zh-TW" sz="1800">
                <a:latin typeface="+mn-lt"/>
                <a:cs typeface="Arial" pitchFamily="34" charset="0"/>
              </a:rPr>
              <a:t> </a:t>
            </a:r>
            <a:r>
              <a:rPr kumimoji="0" lang="en-US" altLang="zh-TW" sz="1800">
                <a:solidFill>
                  <a:srgbClr val="990099"/>
                </a:solidFill>
                <a:latin typeface="+mn-lt"/>
                <a:cs typeface="Arial" pitchFamily="34" charset="0"/>
              </a:rPr>
              <a:t>4 4</a:t>
            </a:r>
          </a:p>
        </p:txBody>
      </p:sp>
      <p:sp>
        <p:nvSpPr>
          <p:cNvPr id="49172" name="Text Box 38">
            <a:extLst>
              <a:ext uri="{FF2B5EF4-FFF2-40B4-BE49-F238E27FC236}">
                <a16:creationId xmlns:a16="http://schemas.microsoft.com/office/drawing/2014/main" id="{40C89E64-025B-8A47-BAC3-7F20F012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953000"/>
            <a:ext cx="2813050" cy="3698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sz="1800">
                <a:latin typeface="+mn-lt"/>
                <a:cs typeface="Arial" pitchFamily="34" charset="0"/>
              </a:rPr>
              <a:t>1 1 2 2 2 3 3 3 </a:t>
            </a:r>
            <a:r>
              <a:rPr kumimoji="0" lang="en-US" altLang="zh-TW" sz="1800">
                <a:solidFill>
                  <a:srgbClr val="990099"/>
                </a:solidFill>
                <a:latin typeface="+mn-lt"/>
                <a:cs typeface="Arial" pitchFamily="34" charset="0"/>
              </a:rPr>
              <a:t>3</a:t>
            </a:r>
            <a:r>
              <a:rPr kumimoji="0" lang="en-US" altLang="zh-TW" sz="1800">
                <a:latin typeface="+mn-lt"/>
                <a:cs typeface="Arial" pitchFamily="34" charset="0"/>
              </a:rPr>
              <a:t> 4 4</a:t>
            </a:r>
            <a:r>
              <a:rPr kumimoji="0" lang="en-US" altLang="zh-TW" sz="1800">
                <a:solidFill>
                  <a:srgbClr val="990099"/>
                </a:solidFill>
                <a:latin typeface="+mn-lt"/>
                <a:cs typeface="Arial" pitchFamily="34" charset="0"/>
              </a:rPr>
              <a:t> 4 5 5</a:t>
            </a:r>
          </a:p>
        </p:txBody>
      </p:sp>
      <p:pic>
        <p:nvPicPr>
          <p:cNvPr id="49158" name="Picture 45">
            <a:extLst>
              <a:ext uri="{FF2B5EF4-FFF2-40B4-BE49-F238E27FC236}">
                <a16:creationId xmlns:a16="http://schemas.microsoft.com/office/drawing/2014/main" id="{EDB3483A-2BE6-304D-8F99-4DDBBE07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914400"/>
            <a:ext cx="16192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30" name="Picture 46">
            <a:extLst>
              <a:ext uri="{FF2B5EF4-FFF2-40B4-BE49-F238E27FC236}">
                <a16:creationId xmlns:a16="http://schemas.microsoft.com/office/drawing/2014/main" id="{05C232D0-6A14-8942-89EC-39FA4D27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14600"/>
            <a:ext cx="1984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31" name="Picture 47">
            <a:extLst>
              <a:ext uri="{FF2B5EF4-FFF2-40B4-BE49-F238E27FC236}">
                <a16:creationId xmlns:a16="http://schemas.microsoft.com/office/drawing/2014/main" id="{9917F58A-045F-D64F-A42D-D13272F5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267200"/>
            <a:ext cx="19843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1" grpId="0" animBg="1"/>
      <p:bldP spid="491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FBD4A19-0A19-B24D-97E0-A1716FA867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Properties of the BA graph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C81C614-FACF-9545-A24A-AA25E35648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400"/>
              <a:t>The distribution is scale free with exponent a = 3		</a:t>
            </a:r>
          </a:p>
          <a:p>
            <a:pPr eaLnBrk="1" hangingPunct="1">
              <a:buFontTx/>
              <a:buNone/>
            </a:pPr>
            <a:r>
              <a:rPr lang="en-US" altLang="zh-TW" sz="2400"/>
              <a:t>The graph is connected</a:t>
            </a:r>
          </a:p>
          <a:p>
            <a:pPr lvl="1" eaLnBrk="1" hangingPunct="1">
              <a:buFontTx/>
              <a:buNone/>
            </a:pPr>
            <a:r>
              <a:rPr lang="en-US" altLang="zh-TW" sz="2000"/>
              <a:t>Every vertex is born with a link (m= 1) or several links (m &gt; 1)</a:t>
            </a:r>
          </a:p>
          <a:p>
            <a:pPr lvl="1" eaLnBrk="1" hangingPunct="1">
              <a:buFontTx/>
              <a:buNone/>
            </a:pPr>
            <a:r>
              <a:rPr lang="en-US" altLang="zh-TW" sz="2000"/>
              <a:t>It connects to older vertices, </a:t>
            </a:r>
          </a:p>
          <a:p>
            <a:pPr lvl="2" eaLnBrk="1" hangingPunct="1">
              <a:buFontTx/>
              <a:buNone/>
            </a:pPr>
            <a:r>
              <a:rPr lang="en-US" altLang="zh-TW" sz="1600"/>
              <a:t>which are part of the giant component</a:t>
            </a:r>
            <a:endParaRPr lang="en-US" altLang="zh-TW" sz="1800"/>
          </a:p>
          <a:p>
            <a:pPr eaLnBrk="1" hangingPunct="1">
              <a:buFontTx/>
              <a:buNone/>
            </a:pPr>
            <a:r>
              <a:rPr lang="en-US" altLang="zh-TW" sz="2400"/>
              <a:t>The older are richer</a:t>
            </a:r>
          </a:p>
          <a:p>
            <a:pPr lvl="1" eaLnBrk="1" hangingPunct="1">
              <a:buFontTx/>
              <a:buNone/>
            </a:pPr>
            <a:r>
              <a:rPr lang="en-US" altLang="zh-TW" sz="2000"/>
              <a:t>Nodes accumulate links as time goes on</a:t>
            </a:r>
          </a:p>
          <a:p>
            <a:pPr lvl="1" eaLnBrk="1" hangingPunct="1">
              <a:buFontTx/>
              <a:buNone/>
            </a:pPr>
            <a:r>
              <a:rPr lang="en-US" altLang="zh-TW" sz="2000"/>
              <a:t>preferential attachment will prefer wealthier nodes, </a:t>
            </a:r>
          </a:p>
          <a:p>
            <a:pPr lvl="2" eaLnBrk="1" hangingPunct="1">
              <a:buFontTx/>
              <a:buNone/>
            </a:pPr>
            <a:r>
              <a:rPr lang="en-US" altLang="zh-TW" sz="1600"/>
              <a:t>who tend to be older and had a head start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CE28E616-2888-444F-B23D-36BC84416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667088"/>
            <a:ext cx="9144000" cy="5847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en-US" altLang="zh-TW" sz="1600" dirty="0">
                <a:hlinkClick r:id="rId2"/>
              </a:rPr>
              <a:t>http://netlogoweb.org/launch#http://netlogoweb.org/assets/modelslib/Sample%20Models/Networks/Preferential%20Attachment.nlogo</a:t>
            </a:r>
            <a:r>
              <a:rPr lang="en-US" altLang="zh-TW" sz="1600" dirty="0"/>
              <a:t> </a:t>
            </a:r>
            <a:endParaRPr lang="en-US" altLang="zh-TW" sz="1600" dirty="0">
              <a:latin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BDCB6-25ED-2144-9D83-F67DBDF5053D}"/>
              </a:ext>
            </a:extLst>
          </p:cNvPr>
          <p:cNvSpPr/>
          <p:nvPr/>
        </p:nvSpPr>
        <p:spPr>
          <a:xfrm>
            <a:off x="264695" y="6308725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lt"/>
                <a:ea typeface="+mj-ea"/>
                <a:hlinkClick r:id="rId3"/>
              </a:rPr>
              <a:t>https://www.youtube.com/watch?v=4GDqJVtPEGg</a:t>
            </a:r>
            <a:r>
              <a:rPr lang="zh-TW" altLang="en-US" sz="2000" dirty="0">
                <a:latin typeface="+mn-lt"/>
                <a:ea typeface="+mj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95D60A7-B06E-084E-8CD3-D6196AE84EF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8153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Social Network Models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5BB0831F-B725-AC48-AD86-4A1CA8473D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4" descr="http://www.cc.gatech.edu/~dovrolis/Courses/NetSci/network-image.jpg">
            <a:extLst>
              <a:ext uri="{FF2B5EF4-FFF2-40B4-BE49-F238E27FC236}">
                <a16:creationId xmlns:a16="http://schemas.microsoft.com/office/drawing/2014/main" id="{CA559381-3180-2243-B635-6728A0FD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620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6D99095-282C-0C4B-85DC-FBD82B91B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Network Properties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ABCE814D-0874-934F-B9AC-90E56145B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Average Distance between pairs (small)</a:t>
            </a:r>
          </a:p>
          <a:p>
            <a:pPr eaLnBrk="1" hangingPunct="1"/>
            <a:r>
              <a:rPr lang="en-US" altLang="zh-TW"/>
              <a:t>Transitivity (high)</a:t>
            </a:r>
          </a:p>
          <a:p>
            <a:pPr eaLnBrk="1" hangingPunct="1"/>
            <a:r>
              <a:rPr lang="en-US" altLang="zh-TW"/>
              <a:t>Degree Distribution (power law)</a:t>
            </a:r>
          </a:p>
          <a:p>
            <a:pPr eaLnBrk="1" hangingPunct="1"/>
            <a:r>
              <a:rPr lang="en-US" altLang="zh-TW"/>
              <a:t>Network Resilience (weak under attack)</a:t>
            </a:r>
          </a:p>
        </p:txBody>
      </p:sp>
      <p:pic>
        <p:nvPicPr>
          <p:cNvPr id="26" name="Picture 2" descr="C:\Users\tomoto\AppData\Local\Microsoft\Windows\Temporary Internet Files\Content.IE5\NGEO3V0N\MC900432537[1].png">
            <a:extLst>
              <a:ext uri="{FF2B5EF4-FFF2-40B4-BE49-F238E27FC236}">
                <a16:creationId xmlns:a16="http://schemas.microsoft.com/office/drawing/2014/main" id="{63B44E5C-FEA0-F143-8502-852614AF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33600"/>
            <a:ext cx="71596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83A781-40D0-684B-A326-8F76F68CE138}"/>
              </a:ext>
            </a:extLst>
          </p:cNvPr>
          <p:cNvSpPr txBox="1">
            <a:spLocks/>
          </p:cNvSpPr>
          <p:nvPr/>
        </p:nvSpPr>
        <p:spPr bwMode="auto">
          <a:xfrm>
            <a:off x="76200" y="152400"/>
            <a:ext cx="8839200" cy="1143000"/>
          </a:xfrm>
          <a:prstGeom prst="rect">
            <a:avLst/>
          </a:prstGeom>
          <a:noFill/>
          <a:ln>
            <a:noFill/>
          </a:ln>
          <a:effectLst>
            <a:outerShdw blurRad="38100" dist="35921" dir="2700000" algn="ctr" rotWithShape="0">
              <a:schemeClr val="bg2">
                <a:alpha val="99962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0"/>
              </a:spcBef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 sz="3200">
                <a:solidFill>
                  <a:schemeClr val="tx2"/>
                </a:solidFill>
                <a:latin typeface="+mn-lt"/>
                <a:ea typeface="ＭＳ Ｐゴシック" pitchFamily="34" charset="-128"/>
              </a:rPr>
              <a:t>BA Model + </a:t>
            </a:r>
            <a:r>
              <a:rPr lang="en-US" altLang="zh-TW" sz="3200">
                <a:solidFill>
                  <a:schemeClr val="tx2"/>
                </a:solidFill>
                <a:latin typeface="+mn-lt"/>
              </a:rPr>
              <a:t>Watts/Strogatz Model</a:t>
            </a:r>
          </a:p>
        </p:txBody>
      </p:sp>
      <p:pic>
        <p:nvPicPr>
          <p:cNvPr id="38" name="Picture 19" descr="ntw1">
            <a:extLst>
              <a:ext uri="{FF2B5EF4-FFF2-40B4-BE49-F238E27FC236}">
                <a16:creationId xmlns:a16="http://schemas.microsoft.com/office/drawing/2014/main" id="{9FA93397-EAC4-DE4A-A8FD-60957183965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print">
            <a:extLst/>
          </a:blip>
          <a:srcRect t="3" b="58006"/>
          <a:stretch/>
        </p:blipFill>
        <p:spPr>
          <a:xfrm>
            <a:off x="1047687" y="2130093"/>
            <a:ext cx="7193674" cy="3179745"/>
          </a:xfrm>
          <a:prstGeom prst="roundRect">
            <a:avLst>
              <a:gd name="adj" fmla="val 16667"/>
            </a:avLst>
          </a:prstGeom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130F2B4A-D115-6047-BD0C-F1FADB04E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Network Properties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738A43CF-D778-8847-9806-4DC3E17C7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Average Distance between pairs (small)</a:t>
            </a:r>
          </a:p>
          <a:p>
            <a:pPr eaLnBrk="1" hangingPunct="1"/>
            <a:r>
              <a:rPr lang="en-US" altLang="zh-TW"/>
              <a:t>Transitivity (high)</a:t>
            </a:r>
          </a:p>
          <a:p>
            <a:pPr eaLnBrk="1" hangingPunct="1"/>
            <a:r>
              <a:rPr lang="en-US" altLang="zh-TW"/>
              <a:t>Degree Distribution (power law)</a:t>
            </a:r>
          </a:p>
          <a:p>
            <a:pPr eaLnBrk="1" hangingPunct="1"/>
            <a:r>
              <a:rPr lang="en-US" altLang="zh-TW"/>
              <a:t>Network Resilience (weak under attack)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>
            <a:extLst>
              <a:ext uri="{FF2B5EF4-FFF2-40B4-BE49-F238E27FC236}">
                <a16:creationId xmlns:a16="http://schemas.microsoft.com/office/drawing/2014/main" id="{5E7B462C-3726-794E-853B-4D2162F7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  <a:extLst/>
          </a:blip>
          <a:srcRect/>
          <a:stretch>
            <a:fillRect/>
          </a:stretch>
        </p:blipFill>
        <p:spPr bwMode="auto">
          <a:xfrm>
            <a:off x="76200" y="990600"/>
            <a:ext cx="8915400" cy="5662613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927E8DE1-D746-FA4F-98A6-A167D9222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Five Models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D7D96ACB-D797-0448-A883-D45E2C3C2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Regular Model</a:t>
            </a:r>
          </a:p>
          <a:p>
            <a:pPr eaLnBrk="1" hangingPunct="1"/>
            <a:r>
              <a:rPr lang="en-US" altLang="zh-TW" sz="2800" dirty="0"/>
              <a:t>Random Graph Model</a:t>
            </a:r>
          </a:p>
          <a:p>
            <a:pPr eaLnBrk="1" hangingPunct="1"/>
            <a:r>
              <a:rPr lang="en-US" altLang="zh-TW" sz="2800" dirty="0"/>
              <a:t>Small World Model/</a:t>
            </a:r>
            <a:r>
              <a:rPr kumimoji="0" lang="en-US" altLang="zh-TW" sz="2800" dirty="0">
                <a:solidFill>
                  <a:schemeClr val="tx2"/>
                </a:solidFill>
              </a:rPr>
              <a:t>Watts-</a:t>
            </a:r>
            <a:r>
              <a:rPr kumimoji="0" lang="en-US" altLang="zh-TW" sz="2800" dirty="0" err="1">
                <a:solidFill>
                  <a:schemeClr val="tx2"/>
                </a:solidFill>
              </a:rPr>
              <a:t>Strogatz</a:t>
            </a:r>
            <a:r>
              <a:rPr kumimoji="0" lang="en-US" altLang="zh-TW" sz="2800" dirty="0">
                <a:solidFill>
                  <a:schemeClr val="tx2"/>
                </a:solidFill>
              </a:rPr>
              <a:t> Model</a:t>
            </a:r>
            <a:endParaRPr lang="en-US" altLang="zh-TW" sz="2800" dirty="0"/>
          </a:p>
          <a:p>
            <a:pPr eaLnBrk="1" hangingPunct="1"/>
            <a:r>
              <a:rPr lang="en-US" altLang="zh-TW" sz="2800" dirty="0"/>
              <a:t>Scale Free Model/BA Model</a:t>
            </a:r>
          </a:p>
          <a:p>
            <a:pPr eaLnBrk="1" hangingPunct="1"/>
            <a:r>
              <a:rPr lang="en-US" altLang="zh-TW" sz="2800" dirty="0">
                <a:solidFill>
                  <a:srgbClr val="FF0000"/>
                </a:solidFill>
              </a:rPr>
              <a:t>Geographical Small World Model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9C3587B6-AA68-6F49-9459-7BC119FDF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/>
              <a:t>Milgram’s experiment revisited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A071385-84C7-4E49-8508-DC987047FF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What did Milgram’s experiment show?</a:t>
            </a:r>
          </a:p>
          <a:p>
            <a:pPr lvl="1" eaLnBrk="1" hangingPunct="1"/>
            <a:r>
              <a:rPr lang="en-US" altLang="zh-TW">
                <a:solidFill>
                  <a:srgbClr val="FF3300"/>
                </a:solidFill>
              </a:rPr>
              <a:t>(a)</a:t>
            </a:r>
            <a:r>
              <a:rPr lang="en-US" altLang="zh-TW"/>
              <a:t> There are short paths in large networks that connect individuals</a:t>
            </a:r>
          </a:p>
          <a:p>
            <a:pPr lvl="1" eaLnBrk="1" hangingPunct="1"/>
            <a:r>
              <a:rPr lang="en-US" altLang="zh-TW">
                <a:solidFill>
                  <a:srgbClr val="FF3300"/>
                </a:solidFill>
              </a:rPr>
              <a:t>(b)</a:t>
            </a:r>
            <a:r>
              <a:rPr lang="en-US" altLang="zh-TW"/>
              <a:t> People are able to find these short paths using a simple, greedy, decentralized algorithm</a:t>
            </a:r>
          </a:p>
          <a:p>
            <a:pPr eaLnBrk="1" hangingPunct="1"/>
            <a:r>
              <a:rPr lang="en-US" altLang="zh-TW"/>
              <a:t>Small world models take care of (a)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>
            <a:extLst>
              <a:ext uri="{FF2B5EF4-FFF2-40B4-BE49-F238E27FC236}">
                <a16:creationId xmlns:a16="http://schemas.microsoft.com/office/drawing/2014/main" id="{EBE35C65-B9F7-EE4E-A9D9-13B8E4A95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9394" name="內容版面配置區 2">
            <a:extLst>
              <a:ext uri="{FF2B5EF4-FFF2-40B4-BE49-F238E27FC236}">
                <a16:creationId xmlns:a16="http://schemas.microsoft.com/office/drawing/2014/main" id="{D9E42E81-E23D-674F-B7E5-F106DBCC4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 descr="http://4.bp.blogspot.com/_qdUPzFFNWeM/TKCplfnlgSI/AAAAAAAAADg/bLTlgisDIis/s1600/62724_158528720840805_100000510351843_427537_1006727_n.jpg">
            <a:extLst>
              <a:ext uri="{FF2B5EF4-FFF2-40B4-BE49-F238E27FC236}">
                <a16:creationId xmlns:a16="http://schemas.microsoft.com/office/drawing/2014/main" id="{7A26CA5E-418C-4C4B-9247-B7EBCAE5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381000" y="304800"/>
            <a:ext cx="8610600" cy="64579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B70EDC-F745-B841-9874-A142D8DB3D57}"/>
              </a:ext>
            </a:extLst>
          </p:cNvPr>
          <p:cNvSpPr/>
          <p:nvPr/>
        </p:nvSpPr>
        <p:spPr>
          <a:xfrm>
            <a:off x="990600" y="5029200"/>
            <a:ext cx="5486400" cy="14465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zh-TW" sz="4000" dirty="0"/>
              <a:t>Kleinberg: 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TW" sz="4000" dirty="0"/>
              <a:t>what about (b)? </a:t>
            </a:r>
          </a:p>
        </p:txBody>
      </p:sp>
      <p:pic>
        <p:nvPicPr>
          <p:cNvPr id="118786" name="Picture 2" descr="http://www.cis.cornell.edu/profiles/images/kleinberg.jpg">
            <a:extLst>
              <a:ext uri="{FF2B5EF4-FFF2-40B4-BE49-F238E27FC236}">
                <a16:creationId xmlns:a16="http://schemas.microsoft.com/office/drawing/2014/main" id="{3A0DABF5-8A61-8348-AD48-10387A1D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4600"/>
            <a:ext cx="52578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BE4247A9-BB0A-3840-8AC6-EE3E4DA01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The Algorithmic Side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4FD9259F-ADE8-BB4F-BB28-9372FF2C8C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Input:</a:t>
            </a:r>
          </a:p>
          <a:p>
            <a:pPr lvl="1" eaLnBrk="1" hangingPunct="1"/>
            <a:r>
              <a:rPr lang="en-US" altLang="zh-TW"/>
              <a:t>Grid G = (V,E) </a:t>
            </a:r>
          </a:p>
          <a:p>
            <a:pPr lvl="1" eaLnBrk="1" hangingPunct="1"/>
            <a:r>
              <a:rPr lang="en-US" altLang="zh-TW"/>
              <a:t>arbitrary nodes </a:t>
            </a:r>
            <a:r>
              <a:rPr lang="en-US" altLang="zh-TW" i="1"/>
              <a:t>s, t</a:t>
            </a:r>
          </a:p>
          <a:p>
            <a:pPr lvl="1" eaLnBrk="1" hangingPunct="1"/>
            <a:endParaRPr lang="en-US" altLang="zh-TW"/>
          </a:p>
          <a:p>
            <a:pPr eaLnBrk="1" hangingPunct="1"/>
            <a:r>
              <a:rPr lang="en-US" altLang="zh-TW"/>
              <a:t>Goal: Transmit a message from </a:t>
            </a:r>
            <a:r>
              <a:rPr lang="en-US" altLang="zh-TW" i="1"/>
              <a:t>s</a:t>
            </a:r>
            <a:r>
              <a:rPr lang="en-US" altLang="zh-TW"/>
              <a:t> to </a:t>
            </a:r>
            <a:r>
              <a:rPr lang="en-US" altLang="zh-TW" i="1"/>
              <a:t>t</a:t>
            </a:r>
            <a:r>
              <a:rPr lang="en-US" altLang="zh-TW"/>
              <a:t> in as few steps as possible using </a:t>
            </a:r>
            <a:r>
              <a:rPr lang="en-US" altLang="zh-TW">
                <a:solidFill>
                  <a:srgbClr val="FF0000"/>
                </a:solidFill>
              </a:rPr>
              <a:t>only locally available information</a:t>
            </a:r>
          </a:p>
          <a:p>
            <a:pPr eaLnBrk="1" hangingPunct="1"/>
            <a:endParaRPr lang="en-US" altLang="zh-TW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橢圓 3">
            <a:extLst>
              <a:ext uri="{FF2B5EF4-FFF2-40B4-BE49-F238E27FC236}">
                <a16:creationId xmlns:a16="http://schemas.microsoft.com/office/drawing/2014/main" id="{3E64A100-9C5B-5648-8CBB-0F0677BDD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862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2" name="橢圓 4">
            <a:extLst>
              <a:ext uri="{FF2B5EF4-FFF2-40B4-BE49-F238E27FC236}">
                <a16:creationId xmlns:a16="http://schemas.microsoft.com/office/drawing/2014/main" id="{0E35B07C-5892-2D40-B624-DE590A904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5694363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3" name="橢圓 5">
            <a:extLst>
              <a:ext uri="{FF2B5EF4-FFF2-40B4-BE49-F238E27FC236}">
                <a16:creationId xmlns:a16="http://schemas.microsoft.com/office/drawing/2014/main" id="{ED4FF95A-D251-F94B-B176-988773CB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148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4" name="橢圓 6">
            <a:extLst>
              <a:ext uri="{FF2B5EF4-FFF2-40B4-BE49-F238E27FC236}">
                <a16:creationId xmlns:a16="http://schemas.microsoft.com/office/drawing/2014/main" id="{91F2AB3D-6271-1A40-8EAB-4122F21A9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13716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5" name="橢圓 7">
            <a:extLst>
              <a:ext uri="{FF2B5EF4-FFF2-40B4-BE49-F238E27FC236}">
                <a16:creationId xmlns:a16="http://schemas.microsoft.com/office/drawing/2014/main" id="{8867BDD7-F737-8844-A42E-505AFCCF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4864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6" name="橢圓 8">
            <a:extLst>
              <a:ext uri="{FF2B5EF4-FFF2-40B4-BE49-F238E27FC236}">
                <a16:creationId xmlns:a16="http://schemas.microsoft.com/office/drawing/2014/main" id="{158DE627-BD1F-474C-81D9-5F648E70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973388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7" name="橢圓 9">
            <a:extLst>
              <a:ext uri="{FF2B5EF4-FFF2-40B4-BE49-F238E27FC236}">
                <a16:creationId xmlns:a16="http://schemas.microsoft.com/office/drawing/2014/main" id="{2FDBA574-A1B9-974E-A29D-157B24D5B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98145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8" name="橢圓 10">
            <a:extLst>
              <a:ext uri="{FF2B5EF4-FFF2-40B4-BE49-F238E27FC236}">
                <a16:creationId xmlns:a16="http://schemas.microsoft.com/office/drawing/2014/main" id="{56F048B8-0207-B94C-B3AB-59CABF6AE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14478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49" name="橢圓 11">
            <a:extLst>
              <a:ext uri="{FF2B5EF4-FFF2-40B4-BE49-F238E27FC236}">
                <a16:creationId xmlns:a16="http://schemas.microsoft.com/office/drawing/2014/main" id="{FD02CDCA-2402-5B47-8299-F3E448358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7813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50" name="橢圓 12">
            <a:extLst>
              <a:ext uri="{FF2B5EF4-FFF2-40B4-BE49-F238E27FC236}">
                <a16:creationId xmlns:a16="http://schemas.microsoft.com/office/drawing/2014/main" id="{4D6EC84E-496E-1842-AAD9-BD399795C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4864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51" name="橢圓 13">
            <a:extLst>
              <a:ext uri="{FF2B5EF4-FFF2-40B4-BE49-F238E27FC236}">
                <a16:creationId xmlns:a16="http://schemas.microsoft.com/office/drawing/2014/main" id="{7107F306-6184-5B4B-8E1A-B851ACECF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12192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cxnSp>
        <p:nvCxnSpPr>
          <p:cNvPr id="61452" name="直線接點 15">
            <a:extLst>
              <a:ext uri="{FF2B5EF4-FFF2-40B4-BE49-F238E27FC236}">
                <a16:creationId xmlns:a16="http://schemas.microsoft.com/office/drawing/2014/main" id="{5A9DAE31-597F-0745-A55A-169B62D5EE9E}"/>
              </a:ext>
            </a:extLst>
          </p:cNvPr>
          <p:cNvCxnSpPr>
            <a:cxnSpLocks noChangeShapeType="1"/>
            <a:stCxn id="61444" idx="3"/>
            <a:endCxn id="61441" idx="7"/>
          </p:cNvCxnSpPr>
          <p:nvPr/>
        </p:nvCxnSpPr>
        <p:spPr bwMode="auto">
          <a:xfrm flipH="1">
            <a:off x="717550" y="1631950"/>
            <a:ext cx="889000" cy="229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3" name="直線接點 16">
            <a:extLst>
              <a:ext uri="{FF2B5EF4-FFF2-40B4-BE49-F238E27FC236}">
                <a16:creationId xmlns:a16="http://schemas.microsoft.com/office/drawing/2014/main" id="{B2071BD3-70DB-CB45-92F5-43F0DC78968E}"/>
              </a:ext>
            </a:extLst>
          </p:cNvPr>
          <p:cNvCxnSpPr>
            <a:cxnSpLocks noChangeShapeType="1"/>
            <a:stCxn id="61443" idx="2"/>
            <a:endCxn id="61441" idx="6"/>
          </p:cNvCxnSpPr>
          <p:nvPr/>
        </p:nvCxnSpPr>
        <p:spPr bwMode="auto">
          <a:xfrm flipH="1" flipV="1">
            <a:off x="762000" y="4038600"/>
            <a:ext cx="2209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4" name="直線接點 19">
            <a:extLst>
              <a:ext uri="{FF2B5EF4-FFF2-40B4-BE49-F238E27FC236}">
                <a16:creationId xmlns:a16="http://schemas.microsoft.com/office/drawing/2014/main" id="{C9C03D31-3952-2749-8FE5-37EEBAE5B881}"/>
              </a:ext>
            </a:extLst>
          </p:cNvPr>
          <p:cNvCxnSpPr>
            <a:cxnSpLocks noChangeShapeType="1"/>
            <a:stCxn id="61443" idx="3"/>
            <a:endCxn id="61442" idx="7"/>
          </p:cNvCxnSpPr>
          <p:nvPr/>
        </p:nvCxnSpPr>
        <p:spPr bwMode="auto">
          <a:xfrm flipH="1">
            <a:off x="1441450" y="4375150"/>
            <a:ext cx="1574800" cy="136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5" name="直線接點 22">
            <a:extLst>
              <a:ext uri="{FF2B5EF4-FFF2-40B4-BE49-F238E27FC236}">
                <a16:creationId xmlns:a16="http://schemas.microsoft.com/office/drawing/2014/main" id="{5FBB343D-DCCB-1745-86FB-04DB6936C5FD}"/>
              </a:ext>
            </a:extLst>
          </p:cNvPr>
          <p:cNvCxnSpPr>
            <a:cxnSpLocks noChangeShapeType="1"/>
            <a:stCxn id="61443" idx="5"/>
            <a:endCxn id="61445" idx="1"/>
          </p:cNvCxnSpPr>
          <p:nvPr/>
        </p:nvCxnSpPr>
        <p:spPr bwMode="auto">
          <a:xfrm>
            <a:off x="3232150" y="4375150"/>
            <a:ext cx="1841500" cy="1155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6" name="直線接點 25">
            <a:extLst>
              <a:ext uri="{FF2B5EF4-FFF2-40B4-BE49-F238E27FC236}">
                <a16:creationId xmlns:a16="http://schemas.microsoft.com/office/drawing/2014/main" id="{75BBEA53-D38E-D04B-B24F-D7B1F70BD034}"/>
              </a:ext>
            </a:extLst>
          </p:cNvPr>
          <p:cNvCxnSpPr>
            <a:cxnSpLocks noChangeShapeType="1"/>
            <a:stCxn id="61446" idx="3"/>
            <a:endCxn id="61443" idx="7"/>
          </p:cNvCxnSpPr>
          <p:nvPr/>
        </p:nvCxnSpPr>
        <p:spPr bwMode="auto">
          <a:xfrm flipH="1">
            <a:off x="3232150" y="3233738"/>
            <a:ext cx="1460500" cy="925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7" name="直線接點 28">
            <a:extLst>
              <a:ext uri="{FF2B5EF4-FFF2-40B4-BE49-F238E27FC236}">
                <a16:creationId xmlns:a16="http://schemas.microsoft.com/office/drawing/2014/main" id="{890D4A67-2363-DF40-B6FC-E6C6FA42B936}"/>
              </a:ext>
            </a:extLst>
          </p:cNvPr>
          <p:cNvCxnSpPr>
            <a:cxnSpLocks noChangeShapeType="1"/>
            <a:stCxn id="61448" idx="2"/>
            <a:endCxn id="61444" idx="7"/>
          </p:cNvCxnSpPr>
          <p:nvPr/>
        </p:nvCxnSpPr>
        <p:spPr bwMode="auto">
          <a:xfrm flipH="1" flipV="1">
            <a:off x="1822450" y="1416050"/>
            <a:ext cx="173990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8" name="直線接點 31">
            <a:extLst>
              <a:ext uri="{FF2B5EF4-FFF2-40B4-BE49-F238E27FC236}">
                <a16:creationId xmlns:a16="http://schemas.microsoft.com/office/drawing/2014/main" id="{B24FD6B7-6166-1444-BC47-B564F4F0E6B4}"/>
              </a:ext>
            </a:extLst>
          </p:cNvPr>
          <p:cNvCxnSpPr>
            <a:cxnSpLocks noChangeShapeType="1"/>
            <a:stCxn id="61447" idx="2"/>
            <a:endCxn id="61446" idx="6"/>
          </p:cNvCxnSpPr>
          <p:nvPr/>
        </p:nvCxnSpPr>
        <p:spPr bwMode="auto">
          <a:xfrm flipH="1" flipV="1">
            <a:off x="4953000" y="3125788"/>
            <a:ext cx="91440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9" name="直線接點 34">
            <a:extLst>
              <a:ext uri="{FF2B5EF4-FFF2-40B4-BE49-F238E27FC236}">
                <a16:creationId xmlns:a16="http://schemas.microsoft.com/office/drawing/2014/main" id="{0E65A97E-3CA0-9C43-AD2B-7D272A53762A}"/>
              </a:ext>
            </a:extLst>
          </p:cNvPr>
          <p:cNvCxnSpPr>
            <a:cxnSpLocks noChangeShapeType="1"/>
            <a:stCxn id="61445" idx="0"/>
            <a:endCxn id="61447" idx="3"/>
          </p:cNvCxnSpPr>
          <p:nvPr/>
        </p:nvCxnSpPr>
        <p:spPr bwMode="auto">
          <a:xfrm flipV="1">
            <a:off x="5181600" y="4241800"/>
            <a:ext cx="730250" cy="124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0" name="直線接點 37">
            <a:extLst>
              <a:ext uri="{FF2B5EF4-FFF2-40B4-BE49-F238E27FC236}">
                <a16:creationId xmlns:a16="http://schemas.microsoft.com/office/drawing/2014/main" id="{DF0BC7B8-E2E7-C040-9A3B-0626911A905F}"/>
              </a:ext>
            </a:extLst>
          </p:cNvPr>
          <p:cNvCxnSpPr>
            <a:cxnSpLocks noChangeShapeType="1"/>
            <a:stCxn id="61449" idx="3"/>
            <a:endCxn id="61447" idx="7"/>
          </p:cNvCxnSpPr>
          <p:nvPr/>
        </p:nvCxnSpPr>
        <p:spPr bwMode="auto">
          <a:xfrm flipH="1">
            <a:off x="6127750" y="3041650"/>
            <a:ext cx="774700" cy="984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1" name="直線接點 40">
            <a:extLst>
              <a:ext uri="{FF2B5EF4-FFF2-40B4-BE49-F238E27FC236}">
                <a16:creationId xmlns:a16="http://schemas.microsoft.com/office/drawing/2014/main" id="{7DBB9595-7F51-8C4D-8A18-4F8D259D0B53}"/>
              </a:ext>
            </a:extLst>
          </p:cNvPr>
          <p:cNvCxnSpPr>
            <a:cxnSpLocks noChangeShapeType="1"/>
            <a:stCxn id="61451" idx="2"/>
            <a:endCxn id="61448" idx="6"/>
          </p:cNvCxnSpPr>
          <p:nvPr/>
        </p:nvCxnSpPr>
        <p:spPr bwMode="auto">
          <a:xfrm flipH="1">
            <a:off x="3867150" y="1371600"/>
            <a:ext cx="388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2" name="直線接點 43">
            <a:extLst>
              <a:ext uri="{FF2B5EF4-FFF2-40B4-BE49-F238E27FC236}">
                <a16:creationId xmlns:a16="http://schemas.microsoft.com/office/drawing/2014/main" id="{051BD891-D848-A64B-A41C-6C168495D262}"/>
              </a:ext>
            </a:extLst>
          </p:cNvPr>
          <p:cNvCxnSpPr>
            <a:cxnSpLocks noChangeShapeType="1"/>
            <a:stCxn id="61450" idx="2"/>
            <a:endCxn id="61445" idx="6"/>
          </p:cNvCxnSpPr>
          <p:nvPr/>
        </p:nvCxnSpPr>
        <p:spPr bwMode="auto">
          <a:xfrm flipH="1">
            <a:off x="5334000" y="56388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3" name="直線接點 46">
            <a:extLst>
              <a:ext uri="{FF2B5EF4-FFF2-40B4-BE49-F238E27FC236}">
                <a16:creationId xmlns:a16="http://schemas.microsoft.com/office/drawing/2014/main" id="{F91956F7-D2CB-9542-8D28-6960C5038EF5}"/>
              </a:ext>
            </a:extLst>
          </p:cNvPr>
          <p:cNvCxnSpPr>
            <a:cxnSpLocks noChangeShapeType="1"/>
            <a:stCxn id="61451" idx="3"/>
            <a:endCxn id="61441" idx="7"/>
          </p:cNvCxnSpPr>
          <p:nvPr/>
        </p:nvCxnSpPr>
        <p:spPr bwMode="auto">
          <a:xfrm flipH="1">
            <a:off x="717550" y="1479550"/>
            <a:ext cx="7080250" cy="245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64" name="文字方塊 50">
            <a:extLst>
              <a:ext uri="{FF2B5EF4-FFF2-40B4-BE49-F238E27FC236}">
                <a16:creationId xmlns:a16="http://schemas.microsoft.com/office/drawing/2014/main" id="{8FCEA9C9-107D-4F43-89F6-42585F102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5791200"/>
            <a:ext cx="333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>
                <a:latin typeface="Comic Sans MS" panose="030F0902030302020204" pitchFamily="66" charset="0"/>
              </a:rPr>
              <a:t>s</a:t>
            </a:r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1465" name="文字方塊 51">
            <a:extLst>
              <a:ext uri="{FF2B5EF4-FFF2-40B4-BE49-F238E27FC236}">
                <a16:creationId xmlns:a16="http://schemas.microsoft.com/office/drawing/2014/main" id="{076652D7-9F9E-EB47-8937-CD9B15A6D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838200"/>
            <a:ext cx="328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>
                <a:latin typeface="Comic Sans MS" panose="030F0902030302020204" pitchFamily="66" charset="0"/>
              </a:rPr>
              <a:t>t</a:t>
            </a:r>
            <a:endParaRPr lang="zh-TW" altLang="en-US" sz="2400">
              <a:latin typeface="Comic Sans MS" panose="030F0902030302020204" pitchFamily="66" charset="0"/>
            </a:endParaRPr>
          </a:p>
        </p:txBody>
      </p:sp>
      <p:cxnSp>
        <p:nvCxnSpPr>
          <p:cNvPr id="61466" name="直線接點 52">
            <a:extLst>
              <a:ext uri="{FF2B5EF4-FFF2-40B4-BE49-F238E27FC236}">
                <a16:creationId xmlns:a16="http://schemas.microsoft.com/office/drawing/2014/main" id="{9B222993-9771-7B4B-903C-0830E394CB3A}"/>
              </a:ext>
            </a:extLst>
          </p:cNvPr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7118350" y="1524000"/>
            <a:ext cx="787400" cy="130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67" name="手繪多邊形 64">
            <a:extLst>
              <a:ext uri="{FF2B5EF4-FFF2-40B4-BE49-F238E27FC236}">
                <a16:creationId xmlns:a16="http://schemas.microsoft.com/office/drawing/2014/main" id="{6EC3436F-39B1-AE4C-8AC1-CEFD86823B1D}"/>
              </a:ext>
            </a:extLst>
          </p:cNvPr>
          <p:cNvSpPr>
            <a:spLocks/>
          </p:cNvSpPr>
          <p:nvPr/>
        </p:nvSpPr>
        <p:spPr bwMode="auto">
          <a:xfrm>
            <a:off x="636588" y="4840288"/>
            <a:ext cx="1782762" cy="304800"/>
          </a:xfrm>
          <a:custGeom>
            <a:avLst/>
            <a:gdLst>
              <a:gd name="T0" fmla="*/ 0 w 1782618"/>
              <a:gd name="T1" fmla="*/ 127869 h 305913"/>
              <a:gd name="T2" fmla="*/ 46270 w 1782618"/>
              <a:gd name="T3" fmla="*/ 93771 h 305913"/>
              <a:gd name="T4" fmla="*/ 314586 w 1782618"/>
              <a:gd name="T5" fmla="*/ 0 h 305913"/>
              <a:gd name="T6" fmla="*/ 721712 w 1782618"/>
              <a:gd name="T7" fmla="*/ 8525 h 305913"/>
              <a:gd name="T8" fmla="*/ 971534 w 1782618"/>
              <a:gd name="T9" fmla="*/ 25575 h 305913"/>
              <a:gd name="T10" fmla="*/ 1045557 w 1782618"/>
              <a:gd name="T11" fmla="*/ 42622 h 305913"/>
              <a:gd name="T12" fmla="*/ 1128838 w 1782618"/>
              <a:gd name="T13" fmla="*/ 51147 h 305913"/>
              <a:gd name="T14" fmla="*/ 1276884 w 1782618"/>
              <a:gd name="T15" fmla="*/ 85246 h 305913"/>
              <a:gd name="T16" fmla="*/ 1304637 w 1782618"/>
              <a:gd name="T17" fmla="*/ 93771 h 305913"/>
              <a:gd name="T18" fmla="*/ 1332409 w 1782618"/>
              <a:gd name="T19" fmla="*/ 102295 h 305913"/>
              <a:gd name="T20" fmla="*/ 1378660 w 1782618"/>
              <a:gd name="T21" fmla="*/ 127869 h 305913"/>
              <a:gd name="T22" fmla="*/ 1471200 w 1782618"/>
              <a:gd name="T23" fmla="*/ 161967 h 305913"/>
              <a:gd name="T24" fmla="*/ 1554468 w 1782618"/>
              <a:gd name="T25" fmla="*/ 204589 h 305913"/>
              <a:gd name="T26" fmla="*/ 1674752 w 1782618"/>
              <a:gd name="T27" fmla="*/ 255739 h 305913"/>
              <a:gd name="T28" fmla="*/ 1702507 w 1782618"/>
              <a:gd name="T29" fmla="*/ 272788 h 305913"/>
              <a:gd name="T30" fmla="*/ 1785786 w 1782618"/>
              <a:gd name="T31" fmla="*/ 281313 h 30591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82618"/>
              <a:gd name="T49" fmla="*/ 0 h 305913"/>
              <a:gd name="T50" fmla="*/ 1782618 w 1782618"/>
              <a:gd name="T51" fmla="*/ 305913 h 30591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82618" h="305913">
                <a:moveTo>
                  <a:pt x="0" y="138545"/>
                </a:moveTo>
                <a:cubicBezTo>
                  <a:pt x="15394" y="126230"/>
                  <a:pt x="28549" y="110416"/>
                  <a:pt x="46182" y="101600"/>
                </a:cubicBezTo>
                <a:cubicBezTo>
                  <a:pt x="230871" y="9255"/>
                  <a:pt x="193348" y="20114"/>
                  <a:pt x="314036" y="0"/>
                </a:cubicBezTo>
                <a:lnTo>
                  <a:pt x="720436" y="9236"/>
                </a:lnTo>
                <a:cubicBezTo>
                  <a:pt x="803717" y="12755"/>
                  <a:pt x="969818" y="27709"/>
                  <a:pt x="969818" y="27709"/>
                </a:cubicBezTo>
                <a:cubicBezTo>
                  <a:pt x="994448" y="33866"/>
                  <a:pt x="1018707" y="41769"/>
                  <a:pt x="1043709" y="46181"/>
                </a:cubicBezTo>
                <a:cubicBezTo>
                  <a:pt x="1071164" y="51026"/>
                  <a:pt x="1099298" y="51070"/>
                  <a:pt x="1126836" y="55418"/>
                </a:cubicBezTo>
                <a:cubicBezTo>
                  <a:pt x="1211546" y="68793"/>
                  <a:pt x="1206002" y="69490"/>
                  <a:pt x="1274618" y="92363"/>
                </a:cubicBezTo>
                <a:lnTo>
                  <a:pt x="1302327" y="101600"/>
                </a:lnTo>
                <a:cubicBezTo>
                  <a:pt x="1311563" y="104679"/>
                  <a:pt x="1321688" y="105827"/>
                  <a:pt x="1330036" y="110836"/>
                </a:cubicBezTo>
                <a:cubicBezTo>
                  <a:pt x="1345430" y="120072"/>
                  <a:pt x="1359950" y="130953"/>
                  <a:pt x="1376218" y="138545"/>
                </a:cubicBezTo>
                <a:cubicBezTo>
                  <a:pt x="1406267" y="152568"/>
                  <a:pt x="1442055" y="155594"/>
                  <a:pt x="1468582" y="175490"/>
                </a:cubicBezTo>
                <a:cubicBezTo>
                  <a:pt x="1532003" y="223058"/>
                  <a:pt x="1477004" y="186810"/>
                  <a:pt x="1551709" y="221672"/>
                </a:cubicBezTo>
                <a:cubicBezTo>
                  <a:pt x="1678052" y="280631"/>
                  <a:pt x="1604270" y="254587"/>
                  <a:pt x="1671782" y="277090"/>
                </a:cubicBezTo>
                <a:cubicBezTo>
                  <a:pt x="1681018" y="283248"/>
                  <a:pt x="1689562" y="290598"/>
                  <a:pt x="1699491" y="295563"/>
                </a:cubicBezTo>
                <a:cubicBezTo>
                  <a:pt x="1729648" y="310642"/>
                  <a:pt x="1746070" y="304800"/>
                  <a:pt x="1782618" y="30480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61468" name="直線接點 66">
            <a:extLst>
              <a:ext uri="{FF2B5EF4-FFF2-40B4-BE49-F238E27FC236}">
                <a16:creationId xmlns:a16="http://schemas.microsoft.com/office/drawing/2014/main" id="{D5AB9C92-9830-5A4B-9C43-676F4712E837}"/>
              </a:ext>
            </a:extLst>
          </p:cNvPr>
          <p:cNvCxnSpPr>
            <a:cxnSpLocks noChangeShapeType="1"/>
            <a:stCxn id="61445" idx="2"/>
            <a:endCxn id="61442" idx="6"/>
          </p:cNvCxnSpPr>
          <p:nvPr/>
        </p:nvCxnSpPr>
        <p:spPr bwMode="auto">
          <a:xfrm flipH="1">
            <a:off x="1485900" y="5638800"/>
            <a:ext cx="35433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F0CF9D8C-6A50-C745-82E5-6F6D77009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8" y="609600"/>
            <a:ext cx="8499475" cy="5761038"/>
          </a:xfrm>
          <a:custGeom>
            <a:avLst/>
            <a:gdLst>
              <a:gd name="T0" fmla="*/ 880356 w 8498780"/>
              <a:gd name="T1" fmla="*/ 552450 h 5761741"/>
              <a:gd name="T2" fmla="*/ 689856 w 8498780"/>
              <a:gd name="T3" fmla="*/ 666750 h 5761741"/>
              <a:gd name="T4" fmla="*/ 461256 w 8498780"/>
              <a:gd name="T5" fmla="*/ 990600 h 5761741"/>
              <a:gd name="T6" fmla="*/ 346956 w 8498780"/>
              <a:gd name="T7" fmla="*/ 1162050 h 5761741"/>
              <a:gd name="T8" fmla="*/ 194556 w 8498780"/>
              <a:gd name="T9" fmla="*/ 1504950 h 5761741"/>
              <a:gd name="T10" fmla="*/ 61206 w 8498780"/>
              <a:gd name="T11" fmla="*/ 1905000 h 5761741"/>
              <a:gd name="T12" fmla="*/ 42156 w 8498780"/>
              <a:gd name="T13" fmla="*/ 3009900 h 5761741"/>
              <a:gd name="T14" fmla="*/ 99306 w 8498780"/>
              <a:gd name="T15" fmla="*/ 3333750 h 5761741"/>
              <a:gd name="T16" fmla="*/ 251706 w 8498780"/>
              <a:gd name="T17" fmla="*/ 3790950 h 5761741"/>
              <a:gd name="T18" fmla="*/ 442206 w 8498780"/>
              <a:gd name="T19" fmla="*/ 3981450 h 5761741"/>
              <a:gd name="T20" fmla="*/ 1318506 w 8498780"/>
              <a:gd name="T21" fmla="*/ 3981450 h 5761741"/>
              <a:gd name="T22" fmla="*/ 1489956 w 8498780"/>
              <a:gd name="T23" fmla="*/ 3790950 h 5761741"/>
              <a:gd name="T24" fmla="*/ 1775706 w 8498780"/>
              <a:gd name="T25" fmla="*/ 3467100 h 5761741"/>
              <a:gd name="T26" fmla="*/ 2023356 w 8498780"/>
              <a:gd name="T27" fmla="*/ 3333750 h 5761741"/>
              <a:gd name="T28" fmla="*/ 2251956 w 8498780"/>
              <a:gd name="T29" fmla="*/ 3219450 h 5761741"/>
              <a:gd name="T30" fmla="*/ 2594856 w 8498780"/>
              <a:gd name="T31" fmla="*/ 3124200 h 5761741"/>
              <a:gd name="T32" fmla="*/ 3985506 w 8498780"/>
              <a:gd name="T33" fmla="*/ 3219450 h 5761741"/>
              <a:gd name="T34" fmla="*/ 4347456 w 8498780"/>
              <a:gd name="T35" fmla="*/ 3390900 h 5761741"/>
              <a:gd name="T36" fmla="*/ 4633206 w 8498780"/>
              <a:gd name="T37" fmla="*/ 3562350 h 5761741"/>
              <a:gd name="T38" fmla="*/ 4918956 w 8498780"/>
              <a:gd name="T39" fmla="*/ 3733800 h 5761741"/>
              <a:gd name="T40" fmla="*/ 5223756 w 8498780"/>
              <a:gd name="T41" fmla="*/ 3943350 h 5761741"/>
              <a:gd name="T42" fmla="*/ 5452356 w 8498780"/>
              <a:gd name="T43" fmla="*/ 4076700 h 5761741"/>
              <a:gd name="T44" fmla="*/ 5700006 w 8498780"/>
              <a:gd name="T45" fmla="*/ 4305300 h 5761741"/>
              <a:gd name="T46" fmla="*/ 5890506 w 8498780"/>
              <a:gd name="T47" fmla="*/ 4552950 h 5761741"/>
              <a:gd name="T48" fmla="*/ 6195306 w 8498780"/>
              <a:gd name="T49" fmla="*/ 4953000 h 5761741"/>
              <a:gd name="T50" fmla="*/ 6481056 w 8498780"/>
              <a:gd name="T51" fmla="*/ 5200650 h 5761741"/>
              <a:gd name="T52" fmla="*/ 6728706 w 8498780"/>
              <a:gd name="T53" fmla="*/ 5410200 h 5761741"/>
              <a:gd name="T54" fmla="*/ 7090656 w 8498780"/>
              <a:gd name="T55" fmla="*/ 5581650 h 5761741"/>
              <a:gd name="T56" fmla="*/ 7319256 w 8498780"/>
              <a:gd name="T57" fmla="*/ 5657850 h 5761741"/>
              <a:gd name="T58" fmla="*/ 7643106 w 8498780"/>
              <a:gd name="T59" fmla="*/ 5734050 h 5761741"/>
              <a:gd name="T60" fmla="*/ 8290806 w 8498780"/>
              <a:gd name="T61" fmla="*/ 5600700 h 5761741"/>
              <a:gd name="T62" fmla="*/ 8462256 w 8498780"/>
              <a:gd name="T63" fmla="*/ 5391150 h 5761741"/>
              <a:gd name="T64" fmla="*/ 8405106 w 8498780"/>
              <a:gd name="T65" fmla="*/ 3276600 h 5761741"/>
              <a:gd name="T66" fmla="*/ 8309856 w 8498780"/>
              <a:gd name="T67" fmla="*/ 2990850 h 5761741"/>
              <a:gd name="T68" fmla="*/ 8043156 w 8498780"/>
              <a:gd name="T69" fmla="*/ 2533650 h 5761741"/>
              <a:gd name="T70" fmla="*/ 7909806 w 8498780"/>
              <a:gd name="T71" fmla="*/ 2286000 h 5761741"/>
              <a:gd name="T72" fmla="*/ 7700256 w 8498780"/>
              <a:gd name="T73" fmla="*/ 1962150 h 5761741"/>
              <a:gd name="T74" fmla="*/ 7319256 w 8498780"/>
              <a:gd name="T75" fmla="*/ 1638300 h 5761741"/>
              <a:gd name="T76" fmla="*/ 7014456 w 8498780"/>
              <a:gd name="T77" fmla="*/ 1466850 h 5761741"/>
              <a:gd name="T78" fmla="*/ 6804906 w 8498780"/>
              <a:gd name="T79" fmla="*/ 1257300 h 5761741"/>
              <a:gd name="T80" fmla="*/ 6538206 w 8498780"/>
              <a:gd name="T81" fmla="*/ 1123950 h 5761741"/>
              <a:gd name="T82" fmla="*/ 6252456 w 8498780"/>
              <a:gd name="T83" fmla="*/ 952500 h 5761741"/>
              <a:gd name="T84" fmla="*/ 6061956 w 8498780"/>
              <a:gd name="T85" fmla="*/ 838200 h 5761741"/>
              <a:gd name="T86" fmla="*/ 5566656 w 8498780"/>
              <a:gd name="T87" fmla="*/ 552450 h 5761741"/>
              <a:gd name="T88" fmla="*/ 5166606 w 8498780"/>
              <a:gd name="T89" fmla="*/ 361950 h 5761741"/>
              <a:gd name="T90" fmla="*/ 4823706 w 8498780"/>
              <a:gd name="T91" fmla="*/ 209550 h 5761741"/>
              <a:gd name="T92" fmla="*/ 4614156 w 8498780"/>
              <a:gd name="T93" fmla="*/ 133350 h 5761741"/>
              <a:gd name="T94" fmla="*/ 4366506 w 8498780"/>
              <a:gd name="T95" fmla="*/ 57150 h 5761741"/>
              <a:gd name="T96" fmla="*/ 3071106 w 8498780"/>
              <a:gd name="T97" fmla="*/ 38100 h 5761741"/>
              <a:gd name="T98" fmla="*/ 1337556 w 8498780"/>
              <a:gd name="T99" fmla="*/ 171450 h 5761741"/>
              <a:gd name="T100" fmla="*/ 1108956 w 8498780"/>
              <a:gd name="T101" fmla="*/ 266700 h 5761741"/>
              <a:gd name="T102" fmla="*/ 0 w 8498780"/>
              <a:gd name="T103" fmla="*/ 0 h 5761741"/>
              <a:gd name="T104" fmla="*/ 8498780 w 8498780"/>
              <a:gd name="T105" fmla="*/ 5761741 h 576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T102" t="T103" r="T104" b="T105"/>
            <a:pathLst>
              <a:path w="8498780" h="5761741">
                <a:moveTo>
                  <a:pt x="1204206" y="342900"/>
                </a:moveTo>
                <a:cubicBezTo>
                  <a:pt x="1095226" y="364696"/>
                  <a:pt x="1079403" y="357419"/>
                  <a:pt x="975606" y="438150"/>
                </a:cubicBezTo>
                <a:cubicBezTo>
                  <a:pt x="866355" y="523123"/>
                  <a:pt x="1019834" y="472748"/>
                  <a:pt x="880356" y="552450"/>
                </a:cubicBezTo>
                <a:cubicBezTo>
                  <a:pt x="857624" y="565440"/>
                  <a:pt x="829556" y="565150"/>
                  <a:pt x="804156" y="571500"/>
                </a:cubicBezTo>
                <a:cubicBezTo>
                  <a:pt x="785106" y="590550"/>
                  <a:pt x="767702" y="611403"/>
                  <a:pt x="747006" y="628650"/>
                </a:cubicBezTo>
                <a:cubicBezTo>
                  <a:pt x="729417" y="643307"/>
                  <a:pt x="704933" y="649520"/>
                  <a:pt x="689856" y="666750"/>
                </a:cubicBezTo>
                <a:cubicBezTo>
                  <a:pt x="659703" y="701211"/>
                  <a:pt x="646035" y="748671"/>
                  <a:pt x="613656" y="781050"/>
                </a:cubicBezTo>
                <a:cubicBezTo>
                  <a:pt x="540317" y="854389"/>
                  <a:pt x="578922" y="823256"/>
                  <a:pt x="499356" y="876300"/>
                </a:cubicBezTo>
                <a:cubicBezTo>
                  <a:pt x="486656" y="914400"/>
                  <a:pt x="483533" y="957184"/>
                  <a:pt x="461256" y="990600"/>
                </a:cubicBezTo>
                <a:cubicBezTo>
                  <a:pt x="448556" y="1009650"/>
                  <a:pt x="433395" y="1027272"/>
                  <a:pt x="423156" y="1047750"/>
                </a:cubicBezTo>
                <a:cubicBezTo>
                  <a:pt x="414176" y="1065711"/>
                  <a:pt x="415245" y="1088192"/>
                  <a:pt x="404106" y="1104900"/>
                </a:cubicBezTo>
                <a:cubicBezTo>
                  <a:pt x="389162" y="1127316"/>
                  <a:pt x="363496" y="1140784"/>
                  <a:pt x="346956" y="1162050"/>
                </a:cubicBezTo>
                <a:cubicBezTo>
                  <a:pt x="318843" y="1198195"/>
                  <a:pt x="270756" y="1276350"/>
                  <a:pt x="270756" y="1276350"/>
                </a:cubicBezTo>
                <a:cubicBezTo>
                  <a:pt x="222440" y="1517928"/>
                  <a:pt x="287185" y="1257065"/>
                  <a:pt x="213606" y="1428750"/>
                </a:cubicBezTo>
                <a:cubicBezTo>
                  <a:pt x="203293" y="1452815"/>
                  <a:pt x="202079" y="1479872"/>
                  <a:pt x="194556" y="1504950"/>
                </a:cubicBezTo>
                <a:cubicBezTo>
                  <a:pt x="159246" y="1622651"/>
                  <a:pt x="166094" y="1599974"/>
                  <a:pt x="118356" y="1695450"/>
                </a:cubicBezTo>
                <a:cubicBezTo>
                  <a:pt x="112006" y="1733550"/>
                  <a:pt x="109469" y="1772485"/>
                  <a:pt x="99306" y="1809750"/>
                </a:cubicBezTo>
                <a:cubicBezTo>
                  <a:pt x="90308" y="1842741"/>
                  <a:pt x="73213" y="1872981"/>
                  <a:pt x="61206" y="1905000"/>
                </a:cubicBezTo>
                <a:cubicBezTo>
                  <a:pt x="36101" y="1971946"/>
                  <a:pt x="39347" y="1976193"/>
                  <a:pt x="23106" y="2057400"/>
                </a:cubicBezTo>
                <a:cubicBezTo>
                  <a:pt x="-6546" y="2472534"/>
                  <a:pt x="-8839" y="2377746"/>
                  <a:pt x="23106" y="2952750"/>
                </a:cubicBezTo>
                <a:cubicBezTo>
                  <a:pt x="24220" y="2972800"/>
                  <a:pt x="36639" y="2990592"/>
                  <a:pt x="42156" y="3009900"/>
                </a:cubicBezTo>
                <a:cubicBezTo>
                  <a:pt x="49349" y="3035074"/>
                  <a:pt x="54856" y="3060700"/>
                  <a:pt x="61206" y="3086100"/>
                </a:cubicBezTo>
                <a:cubicBezTo>
                  <a:pt x="67556" y="3143250"/>
                  <a:pt x="71512" y="3200717"/>
                  <a:pt x="80256" y="3257550"/>
                </a:cubicBezTo>
                <a:cubicBezTo>
                  <a:pt x="84237" y="3283427"/>
                  <a:pt x="94622" y="3307991"/>
                  <a:pt x="99306" y="3333750"/>
                </a:cubicBezTo>
                <a:cubicBezTo>
                  <a:pt x="107338" y="3377927"/>
                  <a:pt x="108260" y="3423349"/>
                  <a:pt x="118356" y="3467100"/>
                </a:cubicBezTo>
                <a:cubicBezTo>
                  <a:pt x="147263" y="3592364"/>
                  <a:pt x="151346" y="3556776"/>
                  <a:pt x="194556" y="3657600"/>
                </a:cubicBezTo>
                <a:cubicBezTo>
                  <a:pt x="240353" y="3764461"/>
                  <a:pt x="179499" y="3664588"/>
                  <a:pt x="251706" y="3790950"/>
                </a:cubicBezTo>
                <a:cubicBezTo>
                  <a:pt x="263065" y="3810829"/>
                  <a:pt x="279567" y="3827622"/>
                  <a:pt x="289806" y="3848100"/>
                </a:cubicBezTo>
                <a:cubicBezTo>
                  <a:pt x="298786" y="3866061"/>
                  <a:pt x="296312" y="3889570"/>
                  <a:pt x="308856" y="3905250"/>
                </a:cubicBezTo>
                <a:cubicBezTo>
                  <a:pt x="328398" y="3929678"/>
                  <a:pt x="421483" y="3969608"/>
                  <a:pt x="442206" y="3981450"/>
                </a:cubicBezTo>
                <a:cubicBezTo>
                  <a:pt x="545607" y="4040536"/>
                  <a:pt x="451725" y="4003673"/>
                  <a:pt x="556506" y="4038600"/>
                </a:cubicBezTo>
                <a:cubicBezTo>
                  <a:pt x="766056" y="4032250"/>
                  <a:pt x="975815" y="4030866"/>
                  <a:pt x="1185156" y="4019550"/>
                </a:cubicBezTo>
                <a:cubicBezTo>
                  <a:pt x="1196084" y="4018959"/>
                  <a:pt x="1301520" y="3990886"/>
                  <a:pt x="1318506" y="3981450"/>
                </a:cubicBezTo>
                <a:cubicBezTo>
                  <a:pt x="1358534" y="3959212"/>
                  <a:pt x="1432806" y="3905250"/>
                  <a:pt x="1432806" y="3905250"/>
                </a:cubicBezTo>
                <a:cubicBezTo>
                  <a:pt x="1445506" y="3886200"/>
                  <a:pt x="1460667" y="3868578"/>
                  <a:pt x="1470906" y="3848100"/>
                </a:cubicBezTo>
                <a:cubicBezTo>
                  <a:pt x="1479886" y="3830139"/>
                  <a:pt x="1478817" y="3807658"/>
                  <a:pt x="1489956" y="3790950"/>
                </a:cubicBezTo>
                <a:cubicBezTo>
                  <a:pt x="1504900" y="3768534"/>
                  <a:pt x="1529859" y="3754496"/>
                  <a:pt x="1547106" y="3733800"/>
                </a:cubicBezTo>
                <a:cubicBezTo>
                  <a:pt x="1626481" y="3638550"/>
                  <a:pt x="1537581" y="3708400"/>
                  <a:pt x="1642356" y="3638550"/>
                </a:cubicBezTo>
                <a:cubicBezTo>
                  <a:pt x="1672632" y="3593136"/>
                  <a:pt x="1721989" y="3502912"/>
                  <a:pt x="1775706" y="3467100"/>
                </a:cubicBezTo>
                <a:cubicBezTo>
                  <a:pt x="1792414" y="3455961"/>
                  <a:pt x="1813806" y="3454400"/>
                  <a:pt x="1832856" y="3448050"/>
                </a:cubicBezTo>
                <a:cubicBezTo>
                  <a:pt x="1867185" y="3413721"/>
                  <a:pt x="1900742" y="3372692"/>
                  <a:pt x="1947156" y="3352800"/>
                </a:cubicBezTo>
                <a:cubicBezTo>
                  <a:pt x="1971221" y="3342487"/>
                  <a:pt x="1997956" y="3340100"/>
                  <a:pt x="2023356" y="3333750"/>
                </a:cubicBezTo>
                <a:cubicBezTo>
                  <a:pt x="2187140" y="3224561"/>
                  <a:pt x="1979915" y="3355470"/>
                  <a:pt x="2137656" y="3276600"/>
                </a:cubicBezTo>
                <a:cubicBezTo>
                  <a:pt x="2158134" y="3266361"/>
                  <a:pt x="2174328" y="3248739"/>
                  <a:pt x="2194806" y="3238500"/>
                </a:cubicBezTo>
                <a:cubicBezTo>
                  <a:pt x="2212767" y="3229520"/>
                  <a:pt x="2233995" y="3228430"/>
                  <a:pt x="2251956" y="3219450"/>
                </a:cubicBezTo>
                <a:cubicBezTo>
                  <a:pt x="2272434" y="3209211"/>
                  <a:pt x="2288062" y="3190369"/>
                  <a:pt x="2309106" y="3181350"/>
                </a:cubicBezTo>
                <a:cubicBezTo>
                  <a:pt x="2333171" y="3171037"/>
                  <a:pt x="2360132" y="3169493"/>
                  <a:pt x="2385306" y="3162300"/>
                </a:cubicBezTo>
                <a:cubicBezTo>
                  <a:pt x="2522348" y="3123145"/>
                  <a:pt x="2342670" y="3155723"/>
                  <a:pt x="2594856" y="3124200"/>
                </a:cubicBezTo>
                <a:cubicBezTo>
                  <a:pt x="2833427" y="3129276"/>
                  <a:pt x="3347215" y="3116824"/>
                  <a:pt x="3680706" y="3162300"/>
                </a:cubicBezTo>
                <a:cubicBezTo>
                  <a:pt x="3757249" y="3172738"/>
                  <a:pt x="3834361" y="3181664"/>
                  <a:pt x="3909306" y="3200400"/>
                </a:cubicBezTo>
                <a:lnTo>
                  <a:pt x="3985506" y="3219450"/>
                </a:lnTo>
                <a:cubicBezTo>
                  <a:pt x="4004556" y="3232150"/>
                  <a:pt x="4021612" y="3248531"/>
                  <a:pt x="4042656" y="3257550"/>
                </a:cubicBezTo>
                <a:cubicBezTo>
                  <a:pt x="4117199" y="3289497"/>
                  <a:pt x="4156324" y="3263478"/>
                  <a:pt x="4233156" y="3314700"/>
                </a:cubicBezTo>
                <a:lnTo>
                  <a:pt x="4347456" y="3390900"/>
                </a:lnTo>
                <a:cubicBezTo>
                  <a:pt x="4366506" y="3403600"/>
                  <a:pt x="4383348" y="3420497"/>
                  <a:pt x="4404606" y="3429000"/>
                </a:cubicBezTo>
                <a:cubicBezTo>
                  <a:pt x="4438550" y="3442578"/>
                  <a:pt x="4542079" y="3480931"/>
                  <a:pt x="4576056" y="3505200"/>
                </a:cubicBezTo>
                <a:cubicBezTo>
                  <a:pt x="4597979" y="3520859"/>
                  <a:pt x="4610790" y="3547406"/>
                  <a:pt x="4633206" y="3562350"/>
                </a:cubicBezTo>
                <a:cubicBezTo>
                  <a:pt x="4649914" y="3573489"/>
                  <a:pt x="4672803" y="3571648"/>
                  <a:pt x="4690356" y="3581400"/>
                </a:cubicBezTo>
                <a:cubicBezTo>
                  <a:pt x="4730384" y="3603638"/>
                  <a:pt x="4766556" y="3632200"/>
                  <a:pt x="4804656" y="3657600"/>
                </a:cubicBezTo>
                <a:lnTo>
                  <a:pt x="4918956" y="3733800"/>
                </a:lnTo>
                <a:cubicBezTo>
                  <a:pt x="4938006" y="3746500"/>
                  <a:pt x="4957790" y="3758163"/>
                  <a:pt x="4976106" y="3771900"/>
                </a:cubicBezTo>
                <a:cubicBezTo>
                  <a:pt x="5088938" y="3856524"/>
                  <a:pt x="5025888" y="3811438"/>
                  <a:pt x="5166606" y="3905250"/>
                </a:cubicBezTo>
                <a:lnTo>
                  <a:pt x="5223756" y="3943350"/>
                </a:lnTo>
                <a:cubicBezTo>
                  <a:pt x="5242806" y="3956050"/>
                  <a:pt x="5259186" y="3974210"/>
                  <a:pt x="5280906" y="3981450"/>
                </a:cubicBezTo>
                <a:cubicBezTo>
                  <a:pt x="5299956" y="3987800"/>
                  <a:pt x="5320503" y="3990748"/>
                  <a:pt x="5338056" y="4000500"/>
                </a:cubicBezTo>
                <a:cubicBezTo>
                  <a:pt x="5378084" y="4022738"/>
                  <a:pt x="5414256" y="4051300"/>
                  <a:pt x="5452356" y="4076700"/>
                </a:cubicBezTo>
                <a:lnTo>
                  <a:pt x="5509506" y="4114800"/>
                </a:lnTo>
                <a:cubicBezTo>
                  <a:pt x="5611106" y="4267200"/>
                  <a:pt x="5477756" y="4083050"/>
                  <a:pt x="5604756" y="4210050"/>
                </a:cubicBezTo>
                <a:cubicBezTo>
                  <a:pt x="5731756" y="4337050"/>
                  <a:pt x="5547606" y="4203700"/>
                  <a:pt x="5700006" y="4305300"/>
                </a:cubicBezTo>
                <a:cubicBezTo>
                  <a:pt x="5712706" y="4324350"/>
                  <a:pt x="5722895" y="4345338"/>
                  <a:pt x="5738106" y="4362450"/>
                </a:cubicBezTo>
                <a:cubicBezTo>
                  <a:pt x="5773903" y="4402722"/>
                  <a:pt x="5828309" y="4428557"/>
                  <a:pt x="5852406" y="4476750"/>
                </a:cubicBezTo>
                <a:cubicBezTo>
                  <a:pt x="5865106" y="4502150"/>
                  <a:pt x="5872766" y="4530775"/>
                  <a:pt x="5890506" y="4552950"/>
                </a:cubicBezTo>
                <a:cubicBezTo>
                  <a:pt x="5924166" y="4595024"/>
                  <a:pt x="5974918" y="4622418"/>
                  <a:pt x="6004806" y="4667250"/>
                </a:cubicBezTo>
                <a:cubicBezTo>
                  <a:pt x="6030206" y="4705350"/>
                  <a:pt x="6057447" y="4742285"/>
                  <a:pt x="6081006" y="4781550"/>
                </a:cubicBezTo>
                <a:cubicBezTo>
                  <a:pt x="6108213" y="4826896"/>
                  <a:pt x="6155623" y="4913317"/>
                  <a:pt x="6195306" y="4953000"/>
                </a:cubicBezTo>
                <a:cubicBezTo>
                  <a:pt x="6345156" y="5102850"/>
                  <a:pt x="6153564" y="4861000"/>
                  <a:pt x="6309606" y="5048250"/>
                </a:cubicBezTo>
                <a:cubicBezTo>
                  <a:pt x="6358750" y="5107223"/>
                  <a:pt x="6336106" y="5113443"/>
                  <a:pt x="6404856" y="5162550"/>
                </a:cubicBezTo>
                <a:cubicBezTo>
                  <a:pt x="6427964" y="5179056"/>
                  <a:pt x="6457948" y="5184144"/>
                  <a:pt x="6481056" y="5200650"/>
                </a:cubicBezTo>
                <a:cubicBezTo>
                  <a:pt x="6502979" y="5216309"/>
                  <a:pt x="6517510" y="5240553"/>
                  <a:pt x="6538206" y="5257800"/>
                </a:cubicBezTo>
                <a:cubicBezTo>
                  <a:pt x="6555795" y="5272457"/>
                  <a:pt x="6577973" y="5281000"/>
                  <a:pt x="6595356" y="5295900"/>
                </a:cubicBezTo>
                <a:cubicBezTo>
                  <a:pt x="6660975" y="5352145"/>
                  <a:pt x="6658731" y="5375212"/>
                  <a:pt x="6728706" y="5410200"/>
                </a:cubicBezTo>
                <a:cubicBezTo>
                  <a:pt x="6746667" y="5419180"/>
                  <a:pt x="6766806" y="5422900"/>
                  <a:pt x="6785856" y="5429250"/>
                </a:cubicBezTo>
                <a:cubicBezTo>
                  <a:pt x="6947881" y="5550769"/>
                  <a:pt x="6777753" y="5438574"/>
                  <a:pt x="6938256" y="5505450"/>
                </a:cubicBezTo>
                <a:cubicBezTo>
                  <a:pt x="6990683" y="5527295"/>
                  <a:pt x="7039856" y="5556250"/>
                  <a:pt x="7090656" y="5581650"/>
                </a:cubicBezTo>
                <a:cubicBezTo>
                  <a:pt x="7116056" y="5594350"/>
                  <a:pt x="7139009" y="5614181"/>
                  <a:pt x="7166856" y="5619750"/>
                </a:cubicBezTo>
                <a:cubicBezTo>
                  <a:pt x="7198606" y="5626100"/>
                  <a:pt x="7230694" y="5630947"/>
                  <a:pt x="7262106" y="5638800"/>
                </a:cubicBezTo>
                <a:cubicBezTo>
                  <a:pt x="7281587" y="5643670"/>
                  <a:pt x="7299499" y="5654258"/>
                  <a:pt x="7319256" y="5657850"/>
                </a:cubicBezTo>
                <a:cubicBezTo>
                  <a:pt x="7369626" y="5667008"/>
                  <a:pt x="7421056" y="5669115"/>
                  <a:pt x="7471656" y="5676900"/>
                </a:cubicBezTo>
                <a:cubicBezTo>
                  <a:pt x="7503658" y="5681823"/>
                  <a:pt x="7535156" y="5689600"/>
                  <a:pt x="7566906" y="5695950"/>
                </a:cubicBezTo>
                <a:cubicBezTo>
                  <a:pt x="7592306" y="5708650"/>
                  <a:pt x="7617004" y="5722863"/>
                  <a:pt x="7643106" y="5734050"/>
                </a:cubicBezTo>
                <a:cubicBezTo>
                  <a:pt x="7776251" y="5791112"/>
                  <a:pt x="7866094" y="5743887"/>
                  <a:pt x="8043156" y="5734050"/>
                </a:cubicBezTo>
                <a:cubicBezTo>
                  <a:pt x="8278660" y="5655549"/>
                  <a:pt x="8064897" y="5745735"/>
                  <a:pt x="8214606" y="5638800"/>
                </a:cubicBezTo>
                <a:cubicBezTo>
                  <a:pt x="8237714" y="5622294"/>
                  <a:pt x="8266150" y="5614789"/>
                  <a:pt x="8290806" y="5600700"/>
                </a:cubicBezTo>
                <a:cubicBezTo>
                  <a:pt x="8310685" y="5589341"/>
                  <a:pt x="8328906" y="5575300"/>
                  <a:pt x="8347956" y="5562600"/>
                </a:cubicBezTo>
                <a:lnTo>
                  <a:pt x="8424156" y="5448300"/>
                </a:lnTo>
                <a:lnTo>
                  <a:pt x="8462256" y="5391150"/>
                </a:lnTo>
                <a:cubicBezTo>
                  <a:pt x="8524233" y="4647430"/>
                  <a:pt x="8495620" y="5078037"/>
                  <a:pt x="8462256" y="3543300"/>
                </a:cubicBezTo>
                <a:cubicBezTo>
                  <a:pt x="8459579" y="3420141"/>
                  <a:pt x="8448813" y="3439099"/>
                  <a:pt x="8424156" y="3352800"/>
                </a:cubicBezTo>
                <a:cubicBezTo>
                  <a:pt x="8416963" y="3327626"/>
                  <a:pt x="8410786" y="3302158"/>
                  <a:pt x="8405106" y="3276600"/>
                </a:cubicBezTo>
                <a:cubicBezTo>
                  <a:pt x="8396411" y="3237473"/>
                  <a:pt x="8387431" y="3165050"/>
                  <a:pt x="8367006" y="3124200"/>
                </a:cubicBezTo>
                <a:cubicBezTo>
                  <a:pt x="8356767" y="3103722"/>
                  <a:pt x="8341606" y="3086100"/>
                  <a:pt x="8328906" y="3067050"/>
                </a:cubicBezTo>
                <a:cubicBezTo>
                  <a:pt x="8322556" y="3041650"/>
                  <a:pt x="8319049" y="3015365"/>
                  <a:pt x="8309856" y="2990850"/>
                </a:cubicBezTo>
                <a:cubicBezTo>
                  <a:pt x="8288775" y="2934634"/>
                  <a:pt x="8242587" y="2869765"/>
                  <a:pt x="8214606" y="2819400"/>
                </a:cubicBezTo>
                <a:cubicBezTo>
                  <a:pt x="8095559" y="2605116"/>
                  <a:pt x="8247228" y="2876468"/>
                  <a:pt x="8157456" y="2667000"/>
                </a:cubicBezTo>
                <a:cubicBezTo>
                  <a:pt x="8135696" y="2616228"/>
                  <a:pt x="8078647" y="2569141"/>
                  <a:pt x="8043156" y="2533650"/>
                </a:cubicBezTo>
                <a:cubicBezTo>
                  <a:pt x="8036806" y="2514600"/>
                  <a:pt x="8033086" y="2494461"/>
                  <a:pt x="8024106" y="2476500"/>
                </a:cubicBezTo>
                <a:cubicBezTo>
                  <a:pt x="8013867" y="2456022"/>
                  <a:pt x="7995025" y="2440394"/>
                  <a:pt x="7986006" y="2419350"/>
                </a:cubicBezTo>
                <a:cubicBezTo>
                  <a:pt x="7928442" y="2285033"/>
                  <a:pt x="8018377" y="2394571"/>
                  <a:pt x="7909806" y="2286000"/>
                </a:cubicBezTo>
                <a:cubicBezTo>
                  <a:pt x="7897106" y="2254250"/>
                  <a:pt x="7886999" y="2221336"/>
                  <a:pt x="7871706" y="2190750"/>
                </a:cubicBezTo>
                <a:cubicBezTo>
                  <a:pt x="7845184" y="2137706"/>
                  <a:pt x="7818587" y="2118581"/>
                  <a:pt x="7776456" y="2076450"/>
                </a:cubicBezTo>
                <a:cubicBezTo>
                  <a:pt x="7742978" y="1976015"/>
                  <a:pt x="7779533" y="2057282"/>
                  <a:pt x="7700256" y="1962150"/>
                </a:cubicBezTo>
                <a:cubicBezTo>
                  <a:pt x="7642326" y="1892634"/>
                  <a:pt x="7684094" y="1909363"/>
                  <a:pt x="7605006" y="1847850"/>
                </a:cubicBezTo>
                <a:cubicBezTo>
                  <a:pt x="7568861" y="1819737"/>
                  <a:pt x="7523085" y="1804029"/>
                  <a:pt x="7490706" y="1771650"/>
                </a:cubicBezTo>
                <a:cubicBezTo>
                  <a:pt x="7401177" y="1682121"/>
                  <a:pt x="7455972" y="1729444"/>
                  <a:pt x="7319256" y="1638300"/>
                </a:cubicBezTo>
                <a:cubicBezTo>
                  <a:pt x="7300206" y="1625600"/>
                  <a:pt x="7282584" y="1610439"/>
                  <a:pt x="7262106" y="1600200"/>
                </a:cubicBezTo>
                <a:cubicBezTo>
                  <a:pt x="7236706" y="1587500"/>
                  <a:pt x="7210257" y="1576711"/>
                  <a:pt x="7185906" y="1562100"/>
                </a:cubicBezTo>
                <a:cubicBezTo>
                  <a:pt x="7022146" y="1463844"/>
                  <a:pt x="7129409" y="1505168"/>
                  <a:pt x="7014456" y="1466850"/>
                </a:cubicBezTo>
                <a:cubicBezTo>
                  <a:pt x="6989056" y="1428750"/>
                  <a:pt x="6976356" y="1377950"/>
                  <a:pt x="6938256" y="1352550"/>
                </a:cubicBezTo>
                <a:cubicBezTo>
                  <a:pt x="6919206" y="1339850"/>
                  <a:pt x="6899737" y="1327758"/>
                  <a:pt x="6881106" y="1314450"/>
                </a:cubicBezTo>
                <a:cubicBezTo>
                  <a:pt x="6855270" y="1295996"/>
                  <a:pt x="6831830" y="1274127"/>
                  <a:pt x="6804906" y="1257300"/>
                </a:cubicBezTo>
                <a:cubicBezTo>
                  <a:pt x="6780824" y="1242249"/>
                  <a:pt x="6755073" y="1229747"/>
                  <a:pt x="6728706" y="1219200"/>
                </a:cubicBezTo>
                <a:cubicBezTo>
                  <a:pt x="6691418" y="1204285"/>
                  <a:pt x="6614406" y="1181100"/>
                  <a:pt x="6614406" y="1181100"/>
                </a:cubicBezTo>
                <a:cubicBezTo>
                  <a:pt x="6589006" y="1162050"/>
                  <a:pt x="6565960" y="1139369"/>
                  <a:pt x="6538206" y="1123950"/>
                </a:cubicBezTo>
                <a:cubicBezTo>
                  <a:pt x="6508313" y="1107343"/>
                  <a:pt x="6474205" y="1099738"/>
                  <a:pt x="6442956" y="1085850"/>
                </a:cubicBezTo>
                <a:cubicBezTo>
                  <a:pt x="6403029" y="1068105"/>
                  <a:pt x="6344630" y="1038837"/>
                  <a:pt x="6309606" y="1009650"/>
                </a:cubicBezTo>
                <a:cubicBezTo>
                  <a:pt x="6288910" y="992403"/>
                  <a:pt x="6274379" y="968159"/>
                  <a:pt x="6252456" y="952500"/>
                </a:cubicBezTo>
                <a:cubicBezTo>
                  <a:pt x="6229348" y="935994"/>
                  <a:pt x="6199364" y="930906"/>
                  <a:pt x="6176256" y="914400"/>
                </a:cubicBezTo>
                <a:cubicBezTo>
                  <a:pt x="6154333" y="898741"/>
                  <a:pt x="6141522" y="872194"/>
                  <a:pt x="6119106" y="857250"/>
                </a:cubicBezTo>
                <a:cubicBezTo>
                  <a:pt x="6102398" y="846111"/>
                  <a:pt x="6079917" y="847180"/>
                  <a:pt x="6061956" y="838200"/>
                </a:cubicBezTo>
                <a:cubicBezTo>
                  <a:pt x="6041478" y="827961"/>
                  <a:pt x="6023437" y="813408"/>
                  <a:pt x="6004806" y="800100"/>
                </a:cubicBezTo>
                <a:cubicBezTo>
                  <a:pt x="5978970" y="781646"/>
                  <a:pt x="5956246" y="758573"/>
                  <a:pt x="5928606" y="742950"/>
                </a:cubicBezTo>
                <a:cubicBezTo>
                  <a:pt x="5809913" y="675863"/>
                  <a:pt x="5680098" y="628078"/>
                  <a:pt x="5566656" y="552450"/>
                </a:cubicBezTo>
                <a:cubicBezTo>
                  <a:pt x="5487721" y="499827"/>
                  <a:pt x="5531718" y="519903"/>
                  <a:pt x="5433306" y="495300"/>
                </a:cubicBezTo>
                <a:cubicBezTo>
                  <a:pt x="5395206" y="469900"/>
                  <a:pt x="5363429" y="430206"/>
                  <a:pt x="5319006" y="419100"/>
                </a:cubicBezTo>
                <a:cubicBezTo>
                  <a:pt x="5241497" y="399723"/>
                  <a:pt x="5237761" y="404643"/>
                  <a:pt x="5166606" y="361950"/>
                </a:cubicBezTo>
                <a:cubicBezTo>
                  <a:pt x="5127341" y="338391"/>
                  <a:pt x="5097207" y="294730"/>
                  <a:pt x="5052306" y="285750"/>
                </a:cubicBezTo>
                <a:cubicBezTo>
                  <a:pt x="4996399" y="274569"/>
                  <a:pt x="4951162" y="269617"/>
                  <a:pt x="4899906" y="247650"/>
                </a:cubicBezTo>
                <a:cubicBezTo>
                  <a:pt x="4873804" y="236463"/>
                  <a:pt x="4849808" y="220737"/>
                  <a:pt x="4823706" y="209550"/>
                </a:cubicBezTo>
                <a:cubicBezTo>
                  <a:pt x="4805249" y="201640"/>
                  <a:pt x="4784517" y="199480"/>
                  <a:pt x="4766556" y="190500"/>
                </a:cubicBezTo>
                <a:cubicBezTo>
                  <a:pt x="4746078" y="180261"/>
                  <a:pt x="4730843" y="160439"/>
                  <a:pt x="4709406" y="152400"/>
                </a:cubicBezTo>
                <a:cubicBezTo>
                  <a:pt x="4679089" y="141031"/>
                  <a:pt x="4645906" y="139700"/>
                  <a:pt x="4614156" y="133350"/>
                </a:cubicBezTo>
                <a:cubicBezTo>
                  <a:pt x="4588756" y="120650"/>
                  <a:pt x="4564897" y="104230"/>
                  <a:pt x="4537956" y="95250"/>
                </a:cubicBezTo>
                <a:cubicBezTo>
                  <a:pt x="4507239" y="85011"/>
                  <a:pt x="4474314" y="83224"/>
                  <a:pt x="4442706" y="76200"/>
                </a:cubicBezTo>
                <a:cubicBezTo>
                  <a:pt x="4417148" y="70520"/>
                  <a:pt x="4391584" y="64673"/>
                  <a:pt x="4366506" y="57150"/>
                </a:cubicBezTo>
                <a:cubicBezTo>
                  <a:pt x="4177827" y="546"/>
                  <a:pt x="4328114" y="31701"/>
                  <a:pt x="4137906" y="0"/>
                </a:cubicBezTo>
                <a:lnTo>
                  <a:pt x="3204456" y="19050"/>
                </a:lnTo>
                <a:cubicBezTo>
                  <a:pt x="3159583" y="20653"/>
                  <a:pt x="3115993" y="36978"/>
                  <a:pt x="3071106" y="38100"/>
                </a:cubicBezTo>
                <a:cubicBezTo>
                  <a:pt x="2607657" y="49686"/>
                  <a:pt x="2144006" y="50800"/>
                  <a:pt x="1680456" y="57150"/>
                </a:cubicBezTo>
                <a:cubicBezTo>
                  <a:pt x="1623323" y="66672"/>
                  <a:pt x="1502170" y="80757"/>
                  <a:pt x="1451856" y="114300"/>
                </a:cubicBezTo>
                <a:cubicBezTo>
                  <a:pt x="1288072" y="223489"/>
                  <a:pt x="1495297" y="92580"/>
                  <a:pt x="1337556" y="171450"/>
                </a:cubicBezTo>
                <a:cubicBezTo>
                  <a:pt x="1317078" y="181689"/>
                  <a:pt x="1301328" y="200251"/>
                  <a:pt x="1280406" y="209550"/>
                </a:cubicBezTo>
                <a:cubicBezTo>
                  <a:pt x="1243706" y="225861"/>
                  <a:pt x="1204206" y="234950"/>
                  <a:pt x="1166106" y="247650"/>
                </a:cubicBezTo>
                <a:lnTo>
                  <a:pt x="1108956" y="266700"/>
                </a:lnTo>
                <a:cubicBezTo>
                  <a:pt x="1067334" y="329134"/>
                  <a:pt x="1070856" y="300955"/>
                  <a:pt x="1070856" y="342900"/>
                </a:cubicBezTo>
              </a:path>
            </a:pathLst>
          </a:custGeom>
          <a:solidFill>
            <a:srgbClr val="BFBFBF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A00E488-A6A1-E142-9888-7B7E54244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172200"/>
            <a:ext cx="40497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3600"/>
              <a:t>Best Effort Routing</a:t>
            </a:r>
            <a:endParaRPr lang="zh-TW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28BCBEC-6829-CB47-AC49-DAE664BFB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>
                <a:latin typeface="+mn-lt"/>
                <a:cs typeface="+mj-cs"/>
              </a:rPr>
              <a:t>Models for Real World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24C0D-D343-9E4D-B296-485ADE42C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  <a:extLst/>
          </a:blip>
          <a:srcRect/>
          <a:stretch>
            <a:fillRect/>
          </a:stretch>
        </p:blipFill>
        <p:spPr bwMode="auto">
          <a:xfrm>
            <a:off x="76200" y="990600"/>
            <a:ext cx="8915400" cy="5662613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 descr="hal1">
            <a:extLst>
              <a:ext uri="{FF2B5EF4-FFF2-40B4-BE49-F238E27FC236}">
                <a16:creationId xmlns:a16="http://schemas.microsoft.com/office/drawing/2014/main" id="{515E35CB-FDC0-EB43-9C36-699F7A2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50913"/>
            <a:ext cx="7391400" cy="55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6">
            <a:extLst>
              <a:ext uri="{FF2B5EF4-FFF2-40B4-BE49-F238E27FC236}">
                <a16:creationId xmlns:a16="http://schemas.microsoft.com/office/drawing/2014/main" id="{0917D19A-E5C7-AC46-B692-DDCBD3A7EE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1600" y="2286000"/>
            <a:ext cx="381000" cy="381000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Line 11">
            <a:extLst>
              <a:ext uri="{FF2B5EF4-FFF2-40B4-BE49-F238E27FC236}">
                <a16:creationId xmlns:a16="http://schemas.microsoft.com/office/drawing/2014/main" id="{E30199D1-CB85-EF4D-94CE-A56259C76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667000"/>
            <a:ext cx="304800" cy="457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5C022D36-11E4-D24A-8F28-28FBD315D2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048000"/>
            <a:ext cx="129540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C84A82C9-6136-AD4D-B87D-6DB406CF3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048000"/>
            <a:ext cx="76200" cy="609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6C893D33-B652-3941-9520-4379CCCAF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657600"/>
            <a:ext cx="762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2471" name="Oval 15">
            <a:extLst>
              <a:ext uri="{FF2B5EF4-FFF2-40B4-BE49-F238E27FC236}">
                <a16:creationId xmlns:a16="http://schemas.microsoft.com/office/drawing/2014/main" id="{F87173AC-9439-AB42-9A49-6AAEAF0E5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057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62472" name="Oval 16">
            <a:extLst>
              <a:ext uri="{FF2B5EF4-FFF2-40B4-BE49-F238E27FC236}">
                <a16:creationId xmlns:a16="http://schemas.microsoft.com/office/drawing/2014/main" id="{5545E6B5-5BC6-514F-8223-8AC57CE3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A761B1CA-1A49-B343-9CBB-DDB768EDF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657600"/>
            <a:ext cx="152400" cy="533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9C72F82A-0BC9-7948-A32C-B2B5437F1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191000"/>
            <a:ext cx="76200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9E0E5BB7-4AA2-2E4E-AC8B-DC71DAC03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267200"/>
            <a:ext cx="76200" cy="685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60244735-A413-164C-B1A1-CDF526C7F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953000"/>
            <a:ext cx="457200" cy="152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20A9574E-90D8-4047-BF3D-E65CA98988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5029200"/>
            <a:ext cx="76200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AA94A3CB-E977-9F4D-BE76-F31832D33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5029200"/>
            <a:ext cx="609600" cy="533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25661EA-4B68-0B41-869F-C28A14CCA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600">
                <a:latin typeface="+mn-lt"/>
                <a:cs typeface="+mj-cs"/>
              </a:rPr>
              <a:t>Navigation in a small world network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12220CD0-48A3-4943-AD2B-FAD8BF9B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Kleinberg (2000)</a:t>
            </a:r>
          </a:p>
          <a:p>
            <a:pPr lvl="1" eaLnBrk="1" hangingPunct="1"/>
            <a:r>
              <a:rPr lang="en-US" altLang="zh-TW" sz="2400"/>
              <a:t>Why should arbitrary pairs of strangers, using only locally available information, be able to </a:t>
            </a:r>
            <a:r>
              <a:rPr lang="en-US" altLang="zh-TW" sz="2400" b="1" i="1" u="sng">
                <a:solidFill>
                  <a:srgbClr val="FF0000"/>
                </a:solidFill>
              </a:rPr>
              <a:t>find</a:t>
            </a:r>
            <a:r>
              <a:rPr lang="en-US" altLang="zh-TW" sz="2400"/>
              <a:t> short chains of acquaintances that link them together?</a:t>
            </a:r>
          </a:p>
          <a:p>
            <a:pPr lvl="1" eaLnBrk="1" hangingPunct="1"/>
            <a:endParaRPr lang="en-US" altLang="zh-TW" sz="2400"/>
          </a:p>
          <a:p>
            <a:pPr lvl="1" eaLnBrk="1" hangingPunct="1"/>
            <a:r>
              <a:rPr lang="en-US" altLang="zh-TW" sz="2400"/>
              <a:t>Does this occur in all small-world networks, or are there properties that must exist for this to happen?</a:t>
            </a:r>
          </a:p>
          <a:p>
            <a:pPr lvl="1" eaLnBrk="1" hangingPunct="1"/>
            <a:endParaRPr lang="en-US" altLang="zh-TW" sz="2400"/>
          </a:p>
          <a:p>
            <a:pPr lvl="2" eaLnBrk="1" hangingPunct="1"/>
            <a:endParaRPr lang="en-US" altLang="zh-TW"/>
          </a:p>
          <a:p>
            <a:pPr lvl="2" eaLnBrk="1" hangingPunct="1"/>
            <a:endParaRPr lang="en-US" altLang="zh-TW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7610B652-35A3-3740-912D-B381125A1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600">
                <a:latin typeface="+mn-lt"/>
                <a:cs typeface="+mj-cs"/>
              </a:rPr>
              <a:t>The Algorithmic Side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B837CFF5-D946-4748-9FD5-CD2F1D5BA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Assumptions: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/>
              <a:t>In any step, the message holder </a:t>
            </a:r>
            <a:r>
              <a:rPr lang="en-US" altLang="zh-TW" i="1"/>
              <a:t>u</a:t>
            </a:r>
            <a:r>
              <a:rPr lang="en-US" altLang="zh-TW"/>
              <a:t> knows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/>
              <a:t>The range of </a:t>
            </a:r>
            <a:r>
              <a:rPr lang="en-US" altLang="zh-TW" u="sng"/>
              <a:t>local</a:t>
            </a:r>
            <a:r>
              <a:rPr lang="en-US" altLang="zh-TW"/>
              <a:t> contacts of all nodes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/>
              <a:t>The location on the lattice of the target </a:t>
            </a:r>
            <a:r>
              <a:rPr lang="en-US" altLang="zh-TW" i="1"/>
              <a:t>t</a:t>
            </a:r>
            <a:endParaRPr lang="en-US" altLang="zh-TW"/>
          </a:p>
          <a:p>
            <a:pPr lvl="2" eaLnBrk="1" hangingPunct="1">
              <a:lnSpc>
                <a:spcPct val="90000"/>
              </a:lnSpc>
            </a:pPr>
            <a:r>
              <a:rPr lang="en-US" altLang="zh-TW"/>
              <a:t>The locations and long-range contacts of all nodes that have previously touched the message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i="1"/>
              <a:t>u</a:t>
            </a:r>
            <a:r>
              <a:rPr lang="en-US" altLang="zh-TW"/>
              <a:t> does not know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/>
              <a:t>the long-range contacts of nodes that have not touched the message</a:t>
            </a:r>
          </a:p>
        </p:txBody>
      </p:sp>
      <p:pic>
        <p:nvPicPr>
          <p:cNvPr id="4" name="Picture 19" descr="ntw1">
            <a:extLst>
              <a:ext uri="{FF2B5EF4-FFF2-40B4-BE49-F238E27FC236}">
                <a16:creationId xmlns:a16="http://schemas.microsoft.com/office/drawing/2014/main" id="{CED025CA-7A58-F64D-8D52-B8EF562AE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/>
          </a:blip>
          <a:srcRect l="31787" t="3" r="31749" b="65554"/>
          <a:stretch/>
        </p:blipFill>
        <p:spPr bwMode="auto">
          <a:xfrm>
            <a:off x="6629400" y="5181600"/>
            <a:ext cx="1524000" cy="151530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3616DAF6-78E2-3E43-8F0B-EC1D8A6AE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Kleinberg</a:t>
            </a:r>
            <a:r>
              <a:rPr lang="en-US" altLang="zh-TW">
                <a:latin typeface="Helvetica" pitchFamily="2" charset="0"/>
              </a:rPr>
              <a:t>’</a:t>
            </a:r>
            <a:r>
              <a:rPr lang="en-US" altLang="zh-TW"/>
              <a:t>s model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386F3510-0237-7A4B-8699-799700307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/>
              <a:t>Consider a directed 2-dimensional lattice</a:t>
            </a:r>
          </a:p>
          <a:p>
            <a:pPr eaLnBrk="1" hangingPunct="1"/>
            <a:r>
              <a:rPr lang="en-US" altLang="zh-TW" sz="2400"/>
              <a:t>For each vertex </a:t>
            </a:r>
            <a:r>
              <a:rPr lang="en-US" altLang="zh-TW" sz="2400">
                <a:solidFill>
                  <a:schemeClr val="folHlink"/>
                </a:solidFill>
              </a:rPr>
              <a:t>u</a:t>
            </a:r>
            <a:r>
              <a:rPr lang="en-US" altLang="zh-TW" sz="2400"/>
              <a:t> </a:t>
            </a:r>
            <a:r>
              <a:rPr lang="en-US" altLang="zh-TW" sz="2400">
                <a:solidFill>
                  <a:srgbClr val="FF0000"/>
                </a:solidFill>
              </a:rPr>
              <a:t>add</a:t>
            </a:r>
            <a:r>
              <a:rPr lang="en-US" altLang="zh-TW" sz="2400"/>
              <a:t> </a:t>
            </a:r>
            <a:r>
              <a:rPr lang="en-US" altLang="zh-TW" sz="2400">
                <a:solidFill>
                  <a:schemeClr val="hlink"/>
                </a:solidFill>
              </a:rPr>
              <a:t>q</a:t>
            </a:r>
            <a:r>
              <a:rPr lang="en-US" altLang="zh-TW" sz="2400"/>
              <a:t> shortcuts</a:t>
            </a:r>
          </a:p>
          <a:p>
            <a:pPr lvl="1" eaLnBrk="1" hangingPunct="1"/>
            <a:r>
              <a:rPr lang="en-US" altLang="zh-TW" sz="2000"/>
              <a:t>choose vertex </a:t>
            </a:r>
            <a:r>
              <a:rPr lang="en-US" altLang="zh-TW" sz="2000">
                <a:solidFill>
                  <a:schemeClr val="folHlink"/>
                </a:solidFill>
              </a:rPr>
              <a:t>v</a:t>
            </a:r>
            <a:r>
              <a:rPr lang="en-US" altLang="zh-TW" sz="2000"/>
              <a:t> as the destination of the shortcut with probability proportional to </a:t>
            </a:r>
            <a:r>
              <a:rPr lang="en-US" altLang="zh-TW" sz="2000">
                <a:solidFill>
                  <a:schemeClr val="hlink"/>
                </a:solidFill>
              </a:rPr>
              <a:t>[d(u,v)]</a:t>
            </a:r>
            <a:r>
              <a:rPr lang="en-US" altLang="zh-TW" sz="2000" baseline="30000">
                <a:solidFill>
                  <a:schemeClr val="hlink"/>
                </a:solidFill>
              </a:rPr>
              <a:t>-r</a:t>
            </a:r>
            <a:r>
              <a:rPr lang="en-US" altLang="zh-TW" sz="2000"/>
              <a:t> </a:t>
            </a:r>
          </a:p>
          <a:p>
            <a:pPr lvl="1" eaLnBrk="1" hangingPunct="1"/>
            <a:r>
              <a:rPr lang="en-US" altLang="zh-TW" sz="2000"/>
              <a:t>when </a:t>
            </a:r>
            <a:r>
              <a:rPr lang="en-US" altLang="zh-TW" sz="2000">
                <a:solidFill>
                  <a:schemeClr val="hlink"/>
                </a:solidFill>
              </a:rPr>
              <a:t>r = 0</a:t>
            </a:r>
            <a:r>
              <a:rPr lang="en-US" altLang="zh-TW" sz="2000"/>
              <a:t>, we have uniform probabilities</a:t>
            </a:r>
          </a:p>
        </p:txBody>
      </p:sp>
      <p:pic>
        <p:nvPicPr>
          <p:cNvPr id="65539" name="Picture 4" descr="\begin{figure*}&#10;\begin{center}&#10;\psfig{figure=lattice-dir.eps,height=140pt}\end{center}\end{figure*}">
            <a:extLst>
              <a:ext uri="{FF2B5EF4-FFF2-40B4-BE49-F238E27FC236}">
                <a16:creationId xmlns:a16="http://schemas.microsoft.com/office/drawing/2014/main" id="{56A13DBB-EA17-1944-B926-6C2C42D0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3871913"/>
            <a:ext cx="7162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25BB01AD-749D-F149-A3AE-6D8B1132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0"/>
            <a:ext cx="38100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3">
            <a:extLst>
              <a:ext uri="{FF2B5EF4-FFF2-40B4-BE49-F238E27FC236}">
                <a16:creationId xmlns:a16="http://schemas.microsoft.com/office/drawing/2014/main" id="{581E71F1-D1F7-6A46-BBFE-A0C344B62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86200"/>
            <a:ext cx="7847013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/>
              <a:t>nodes are placed on a lattice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/>
              <a:t>connect to nearest neighbors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zh-TW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/>
              <a:t>additional links placed with</a:t>
            </a:r>
            <a:br>
              <a:rPr kumimoji="0" lang="en-US" altLang="zh-TW" sz="2400"/>
            </a:br>
            <a:r>
              <a:rPr kumimoji="0" lang="en-US" altLang="zh-TW" sz="2400"/>
              <a:t> </a:t>
            </a:r>
            <a:r>
              <a:rPr kumimoji="0" lang="en-US" altLang="zh-TW"/>
              <a:t>p(link between u and v) = (distance(u,v))</a:t>
            </a:r>
            <a:r>
              <a:rPr kumimoji="0" lang="en-US" altLang="zh-TW" sz="3600" b="1" baseline="30000">
                <a:solidFill>
                  <a:srgbClr val="0099FF"/>
                </a:solidFill>
              </a:rPr>
              <a:t>-r</a:t>
            </a:r>
            <a:r>
              <a:rPr kumimoji="0" lang="en-US" altLang="zh-TW"/>
              <a:t> </a:t>
            </a:r>
            <a:endParaRPr kumimoji="0" lang="en-US" altLang="zh-TW" baseline="30000">
              <a:latin typeface="Symbol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zh-TW" sz="2400"/>
          </a:p>
        </p:txBody>
      </p:sp>
      <p:sp>
        <p:nvSpPr>
          <p:cNvPr id="66563" name="Text Box 4">
            <a:extLst>
              <a:ext uri="{FF2B5EF4-FFF2-40B4-BE49-F238E27FC236}">
                <a16:creationId xmlns:a16="http://schemas.microsoft.com/office/drawing/2014/main" id="{742484E1-8BE3-BF47-89C8-AF8F5FD8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0"/>
            <a:ext cx="7988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>
                <a:solidFill>
                  <a:srgbClr val="800080"/>
                </a:solidFill>
              </a:rPr>
              <a:t>Kleinberg’s geographical small world model</a:t>
            </a:r>
          </a:p>
        </p:txBody>
      </p:sp>
      <p:sp>
        <p:nvSpPr>
          <p:cNvPr id="66564" name="Text Box 7">
            <a:extLst>
              <a:ext uri="{FF2B5EF4-FFF2-40B4-BE49-F238E27FC236}">
                <a16:creationId xmlns:a16="http://schemas.microsoft.com/office/drawing/2014/main" id="{5766A0DB-3F48-2440-86A6-3F1BCC0E9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6400800"/>
            <a:ext cx="7010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b="1"/>
              <a:t>Source: </a:t>
            </a:r>
            <a:r>
              <a:rPr kumimoji="0" lang="en-US" altLang="zh-TW" sz="1200" b="1" u="sng"/>
              <a:t>Kleinberg, ‘Navigation in a small world’</a:t>
            </a:r>
            <a:r>
              <a:rPr kumimoji="0" lang="en-US" altLang="zh-TW" sz="1200" b="1"/>
              <a:t> </a:t>
            </a:r>
          </a:p>
        </p:txBody>
      </p:sp>
      <p:cxnSp>
        <p:nvCxnSpPr>
          <p:cNvPr id="43014" name="Straight Arrow Connector 8">
            <a:extLst>
              <a:ext uri="{FF2B5EF4-FFF2-40B4-BE49-F238E27FC236}">
                <a16:creationId xmlns:a16="http://schemas.microsoft.com/office/drawing/2014/main" id="{01C922D9-92F5-644A-922C-C80D98A401A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077200" y="5181600"/>
            <a:ext cx="381000" cy="762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15" name="TextBox 9">
            <a:extLst>
              <a:ext uri="{FF2B5EF4-FFF2-40B4-BE49-F238E27FC236}">
                <a16:creationId xmlns:a16="http://schemas.microsoft.com/office/drawing/2014/main" id="{E0F25116-6117-1540-AFB8-46B98E8DA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4572000"/>
            <a:ext cx="4265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800"/>
              <a:t>exponent that will determine navigability</a:t>
            </a:r>
          </a:p>
        </p:txBody>
      </p:sp>
      <p:pic>
        <p:nvPicPr>
          <p:cNvPr id="66567" name="Picture 8">
            <a:extLst>
              <a:ext uri="{FF2B5EF4-FFF2-40B4-BE49-F238E27FC236}">
                <a16:creationId xmlns:a16="http://schemas.microsoft.com/office/drawing/2014/main" id="{89597C70-5A8F-0E46-9DF2-6ECC802A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125788"/>
            <a:ext cx="26701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lustering exponent 2">
            <a:extLst>
              <a:ext uri="{FF2B5EF4-FFF2-40B4-BE49-F238E27FC236}">
                <a16:creationId xmlns:a16="http://schemas.microsoft.com/office/drawing/2014/main" id="{2887F856-0776-2444-9744-AC629AAA7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194675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Rectangle 3">
            <a:extLst>
              <a:ext uri="{FF2B5EF4-FFF2-40B4-BE49-F238E27FC236}">
                <a16:creationId xmlns:a16="http://schemas.microsoft.com/office/drawing/2014/main" id="{E1069A5B-D264-FD40-840F-39CD62475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Navigation in a small world network</a:t>
            </a:r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A1B90541-192D-4841-9EBC-B5B8763E9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Infinite family of networks:</a:t>
            </a:r>
            <a:r>
              <a:rPr lang="en-US" altLang="zh-TW" sz="3600"/>
              <a:t> </a:t>
            </a:r>
          </a:p>
          <a:p>
            <a:pPr lvl="1" eaLnBrk="1" hangingPunct="1"/>
            <a:r>
              <a:rPr lang="en-US" altLang="zh-TW" sz="2000"/>
              <a:t>r = 0: each node’s long-range contacts are chosen independently of its position on the grid</a:t>
            </a:r>
          </a:p>
          <a:p>
            <a:pPr lvl="1" eaLnBrk="1" hangingPunct="1"/>
            <a:r>
              <a:rPr lang="en-US" altLang="zh-TW" sz="2000"/>
              <a:t>As r increases, the long range contacts of a node become clustered in its vicinity on the grid.</a:t>
            </a:r>
          </a:p>
          <a:p>
            <a:pPr eaLnBrk="1" hangingPunct="1"/>
            <a:endParaRPr lang="en-US" altLang="zh-TW" sz="20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BB266358-EADE-3F4E-A753-EF78E9C1C9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Searching in a small world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694758C4-7D2C-4B4E-97A7-C8AC35179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675188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zh-TW" sz="2400"/>
              <a:t>Kleinberg proved the following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zh-TW" sz="2400"/>
              <a:t>When </a:t>
            </a:r>
            <a:r>
              <a:rPr lang="en-US" altLang="zh-TW" sz="2400">
                <a:solidFill>
                  <a:schemeClr val="hlink"/>
                </a:solidFill>
              </a:rPr>
              <a:t>r=2</a:t>
            </a:r>
            <a:r>
              <a:rPr lang="en-US" altLang="zh-TW" sz="2400"/>
              <a:t>, an algorithm that uses only local information at each node can reach the destination in expected time </a:t>
            </a:r>
            <a:r>
              <a:rPr lang="en-US" altLang="zh-TW" sz="2400">
                <a:solidFill>
                  <a:schemeClr val="hlink"/>
                </a:solidFill>
              </a:rPr>
              <a:t>O(log</a:t>
            </a:r>
            <a:r>
              <a:rPr lang="en-US" altLang="zh-TW" sz="2400" baseline="30000">
                <a:solidFill>
                  <a:schemeClr val="hlink"/>
                </a:solidFill>
              </a:rPr>
              <a:t>2</a:t>
            </a:r>
            <a:r>
              <a:rPr lang="en-US" altLang="zh-TW" sz="2400">
                <a:solidFill>
                  <a:schemeClr val="hlink"/>
                </a:solidFill>
              </a:rPr>
              <a:t>n). 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zh-TW" sz="2400"/>
              <a:t>When </a:t>
            </a:r>
            <a:r>
              <a:rPr lang="it-IT" altLang="zh-TW" sz="2400">
                <a:solidFill>
                  <a:schemeClr val="hlink"/>
                </a:solidFill>
              </a:rPr>
              <a:t>r&lt;2</a:t>
            </a:r>
            <a:r>
              <a:rPr lang="it-IT" altLang="zh-TW" sz="2400"/>
              <a:t> a local greedy algorithm needs expected time</a:t>
            </a:r>
            <a:r>
              <a:rPr lang="el-GR" altLang="zh-TW" sz="2400">
                <a:solidFill>
                  <a:schemeClr val="hlink"/>
                </a:solidFill>
              </a:rPr>
              <a:t>Ω</a:t>
            </a:r>
            <a:r>
              <a:rPr lang="it-IT" altLang="zh-TW" sz="2400">
                <a:solidFill>
                  <a:schemeClr val="hlink"/>
                </a:solidFill>
              </a:rPr>
              <a:t>(n</a:t>
            </a:r>
            <a:r>
              <a:rPr lang="it-IT" altLang="zh-TW" sz="2400" baseline="30000">
                <a:solidFill>
                  <a:schemeClr val="hlink"/>
                </a:solidFill>
              </a:rPr>
              <a:t>(2-r)/3</a:t>
            </a:r>
            <a:r>
              <a:rPr lang="it-IT" altLang="zh-TW" sz="2400">
                <a:solidFill>
                  <a:schemeClr val="hlink"/>
                </a:solidFill>
              </a:rPr>
              <a:t>).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zh-TW" sz="2400"/>
              <a:t>When </a:t>
            </a:r>
            <a:r>
              <a:rPr lang="it-IT" altLang="zh-TW" sz="2400">
                <a:solidFill>
                  <a:schemeClr val="hlink"/>
                </a:solidFill>
              </a:rPr>
              <a:t>r&gt;2</a:t>
            </a:r>
            <a:r>
              <a:rPr lang="it-IT" altLang="zh-TW" sz="2400"/>
              <a:t> a local greedy algorithm needs expected time </a:t>
            </a:r>
            <a:r>
              <a:rPr lang="el-GR" altLang="zh-TW" sz="2400">
                <a:solidFill>
                  <a:schemeClr val="hlink"/>
                </a:solidFill>
              </a:rPr>
              <a:t>Ω</a:t>
            </a:r>
            <a:r>
              <a:rPr lang="it-IT" altLang="zh-TW" sz="2400">
                <a:solidFill>
                  <a:schemeClr val="hlink"/>
                </a:solidFill>
              </a:rPr>
              <a:t>(n</a:t>
            </a:r>
            <a:r>
              <a:rPr lang="it-IT" altLang="zh-TW" sz="2400" baseline="30000">
                <a:solidFill>
                  <a:schemeClr val="hlink"/>
                </a:solidFill>
              </a:rPr>
              <a:t>(r-2)/(r-1)</a:t>
            </a:r>
            <a:r>
              <a:rPr lang="it-IT" altLang="zh-TW" sz="2400">
                <a:solidFill>
                  <a:schemeClr val="hlink"/>
                </a:solidFill>
              </a:rPr>
              <a:t>).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it-IT" altLang="zh-TW" sz="2400"/>
              <a:t>Generalizes for a </a:t>
            </a:r>
            <a:r>
              <a:rPr lang="it-IT" altLang="zh-TW" sz="2400">
                <a:solidFill>
                  <a:schemeClr val="hlink"/>
                </a:solidFill>
              </a:rPr>
              <a:t>d</a:t>
            </a:r>
            <a:r>
              <a:rPr lang="it-IT" altLang="zh-TW" sz="2400"/>
              <a:t>-dimensional lattice, when </a:t>
            </a:r>
            <a:r>
              <a:rPr lang="it-IT" altLang="zh-TW" sz="2400">
                <a:solidFill>
                  <a:schemeClr val="hlink"/>
                </a:solidFill>
              </a:rPr>
              <a:t>r=d</a:t>
            </a:r>
            <a:endParaRPr lang="en-US" altLang="zh-TW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2">
            <a:extLst>
              <a:ext uri="{FF2B5EF4-FFF2-40B4-BE49-F238E27FC236}">
                <a16:creationId xmlns:a16="http://schemas.microsoft.com/office/drawing/2014/main" id="{0794BE1D-F78F-8E46-8A3C-13D780828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62071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2000"/>
          </a:p>
        </p:txBody>
      </p:sp>
      <p:sp>
        <p:nvSpPr>
          <p:cNvPr id="69634" name="Text Box 3">
            <a:extLst>
              <a:ext uri="{FF2B5EF4-FFF2-40B4-BE49-F238E27FC236}">
                <a16:creationId xmlns:a16="http://schemas.microsoft.com/office/drawing/2014/main" id="{7A37BEF3-C156-B248-9A20-23CEACEC0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"/>
            <a:ext cx="84582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en-US" altLang="zh-TW" sz="2000"/>
          </a:p>
          <a:p>
            <a:pPr eaLnBrk="1" hangingPunct="1">
              <a:spcAft>
                <a:spcPct val="30000"/>
              </a:spcAft>
              <a:buFont typeface="Wingdings" pitchFamily="2" charset="2"/>
              <a:buNone/>
            </a:pPr>
            <a:r>
              <a:rPr kumimoji="0" lang="en-US" altLang="zh-TW" sz="2000"/>
              <a:t>When </a:t>
            </a:r>
            <a:r>
              <a:rPr kumimoji="0" lang="en-US" altLang="zh-TW" sz="2000" b="1"/>
              <a:t>r=2</a:t>
            </a:r>
            <a:r>
              <a:rPr kumimoji="0" lang="en-US" altLang="zh-TW" sz="2000"/>
              <a:t>, links are randomly distributed, ASP ~</a:t>
            </a:r>
            <a:r>
              <a:rPr kumimoji="0" lang="en-US" altLang="zh-TW" sz="2000" b="1"/>
              <a:t> log(n)</a:t>
            </a:r>
            <a:r>
              <a:rPr kumimoji="0" lang="en-US" altLang="zh-TW" sz="2000"/>
              <a:t>, n size of grid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TW" sz="2000"/>
              <a:t>When </a:t>
            </a:r>
            <a:r>
              <a:rPr kumimoji="0" lang="en-US" altLang="zh-TW" sz="2000" b="1"/>
              <a:t>r&lt;2</a:t>
            </a:r>
            <a:r>
              <a:rPr kumimoji="0" lang="en-US" altLang="zh-TW" sz="2000"/>
              <a:t>, any decentralized algorithm is at least </a:t>
            </a:r>
            <a:r>
              <a:rPr kumimoji="0" lang="en-US" altLang="zh-TW" sz="2000" b="1"/>
              <a:t>a</a:t>
            </a:r>
            <a:r>
              <a:rPr kumimoji="0" lang="en-US" altLang="zh-TW" sz="2000" b="1" baseline="-25000"/>
              <a:t>0</a:t>
            </a:r>
            <a:r>
              <a:rPr kumimoji="0" lang="en-US" altLang="zh-TW" sz="2000" b="1"/>
              <a:t>n</a:t>
            </a:r>
            <a:r>
              <a:rPr kumimoji="0" lang="en-US" altLang="zh-TW" sz="2000" b="1" baseline="30000"/>
              <a:t>2/3</a:t>
            </a:r>
          </a:p>
          <a:p>
            <a:pPr eaLnBrk="1" hangingPunct="1">
              <a:buFont typeface="Wingdings" pitchFamily="2" charset="2"/>
              <a:buNone/>
            </a:pPr>
            <a:endParaRPr kumimoji="0" lang="en-US" altLang="zh-TW" sz="2000" baseline="30000"/>
          </a:p>
          <a:p>
            <a:pPr eaLnBrk="1" hangingPunct="1">
              <a:buFont typeface="Wingdings" pitchFamily="2" charset="2"/>
              <a:buNone/>
            </a:pPr>
            <a:endParaRPr kumimoji="0" lang="en-US" altLang="zh-TW" sz="2000"/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AB048CEB-A7B9-7140-99A7-DBC007C2E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2800">
                <a:solidFill>
                  <a:srgbClr val="800080"/>
                </a:solidFill>
              </a:rPr>
              <a:t>geographical search when network lacks locality</a:t>
            </a:r>
          </a:p>
        </p:txBody>
      </p:sp>
      <p:sp>
        <p:nvSpPr>
          <p:cNvPr id="69636" name="Line 3729">
            <a:extLst>
              <a:ext uri="{FF2B5EF4-FFF2-40B4-BE49-F238E27FC236}">
                <a16:creationId xmlns:a16="http://schemas.microsoft.com/office/drawing/2014/main" id="{DAE417E5-81CD-CF4C-A037-2C7B290B53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37" name="Line 3730">
            <a:extLst>
              <a:ext uri="{FF2B5EF4-FFF2-40B4-BE49-F238E27FC236}">
                <a16:creationId xmlns:a16="http://schemas.microsoft.com/office/drawing/2014/main" id="{8677F8A5-20EA-9B4F-A221-E8C1D4853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43275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38" name="Line 3731">
            <a:extLst>
              <a:ext uri="{FF2B5EF4-FFF2-40B4-BE49-F238E27FC236}">
                <a16:creationId xmlns:a16="http://schemas.microsoft.com/office/drawing/2014/main" id="{B8ED2B86-DD3B-6442-96BB-146CC3A33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39" name="Line 3732">
            <a:extLst>
              <a:ext uri="{FF2B5EF4-FFF2-40B4-BE49-F238E27FC236}">
                <a16:creationId xmlns:a16="http://schemas.microsoft.com/office/drawing/2014/main" id="{83F67369-0FC8-5E46-B47A-A312FEE0D9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0" name="Line 3733">
            <a:extLst>
              <a:ext uri="{FF2B5EF4-FFF2-40B4-BE49-F238E27FC236}">
                <a16:creationId xmlns:a16="http://schemas.microsoft.com/office/drawing/2014/main" id="{8CFCD673-6F8C-1B48-BCC2-2756DD0CA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2494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1" name="Line 3734">
            <a:extLst>
              <a:ext uri="{FF2B5EF4-FFF2-40B4-BE49-F238E27FC236}">
                <a16:creationId xmlns:a16="http://schemas.microsoft.com/office/drawing/2014/main" id="{A06AD483-A92C-1F4B-BEE1-9DD09BACD0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2" name="Line 3735">
            <a:extLst>
              <a:ext uri="{FF2B5EF4-FFF2-40B4-BE49-F238E27FC236}">
                <a16:creationId xmlns:a16="http://schemas.microsoft.com/office/drawing/2014/main" id="{2C32510E-E4E0-0B48-9422-3334B5908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3" name="Line 3736">
            <a:extLst>
              <a:ext uri="{FF2B5EF4-FFF2-40B4-BE49-F238E27FC236}">
                <a16:creationId xmlns:a16="http://schemas.microsoft.com/office/drawing/2014/main" id="{C1B2451F-E62B-D74A-9CDE-54D394B034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32877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4" name="Line 3737">
            <a:extLst>
              <a:ext uri="{FF2B5EF4-FFF2-40B4-BE49-F238E27FC236}">
                <a16:creationId xmlns:a16="http://schemas.microsoft.com/office/drawing/2014/main" id="{E9D1604C-BBC3-8A4F-8150-1BA3A1BE4A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5" name="Line 3738">
            <a:extLst>
              <a:ext uri="{FF2B5EF4-FFF2-40B4-BE49-F238E27FC236}">
                <a16:creationId xmlns:a16="http://schemas.microsoft.com/office/drawing/2014/main" id="{4D7874B7-34BD-2348-B948-D7FDB2993D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35480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6" name="Line 3739">
            <a:extLst>
              <a:ext uri="{FF2B5EF4-FFF2-40B4-BE49-F238E27FC236}">
                <a16:creationId xmlns:a16="http://schemas.microsoft.com/office/drawing/2014/main" id="{4622110D-20B1-6443-B66B-A9D15681EA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7" name="Line 3740">
            <a:extLst>
              <a:ext uri="{FF2B5EF4-FFF2-40B4-BE49-F238E27FC236}">
                <a16:creationId xmlns:a16="http://schemas.microsoft.com/office/drawing/2014/main" id="{AE5B2C87-D9E4-E34A-A1A1-236628A6D6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8068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8" name="Line 3741">
            <a:extLst>
              <a:ext uri="{FF2B5EF4-FFF2-40B4-BE49-F238E27FC236}">
                <a16:creationId xmlns:a16="http://schemas.microsoft.com/office/drawing/2014/main" id="{E7C88F3F-3C8D-EC44-BE02-0949DE6230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9" name="Line 3742">
            <a:extLst>
              <a:ext uri="{FF2B5EF4-FFF2-40B4-BE49-F238E27FC236}">
                <a16:creationId xmlns:a16="http://schemas.microsoft.com/office/drawing/2014/main" id="{D5AAA917-0C39-4846-9E1A-4ED1D54360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5106988"/>
            <a:ext cx="1557337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0" name="Line 3743">
            <a:extLst>
              <a:ext uri="{FF2B5EF4-FFF2-40B4-BE49-F238E27FC236}">
                <a16:creationId xmlns:a16="http://schemas.microsoft.com/office/drawing/2014/main" id="{6233AFA4-C91C-D847-AD80-AF9E3D6DD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1" name="Line 3744">
            <a:extLst>
              <a:ext uri="{FF2B5EF4-FFF2-40B4-BE49-F238E27FC236}">
                <a16:creationId xmlns:a16="http://schemas.microsoft.com/office/drawing/2014/main" id="{EFA96587-59A9-2743-8503-8809765EF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2" name="Line 3745">
            <a:extLst>
              <a:ext uri="{FF2B5EF4-FFF2-40B4-BE49-F238E27FC236}">
                <a16:creationId xmlns:a16="http://schemas.microsoft.com/office/drawing/2014/main" id="{09CBAEFC-776D-A04C-9CAE-1A84B2B37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3" name="Line 3746">
            <a:extLst>
              <a:ext uri="{FF2B5EF4-FFF2-40B4-BE49-F238E27FC236}">
                <a16:creationId xmlns:a16="http://schemas.microsoft.com/office/drawing/2014/main" id="{F326FF88-1187-4348-A03E-ECA4ACFABE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45862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4" name="Line 3747">
            <a:extLst>
              <a:ext uri="{FF2B5EF4-FFF2-40B4-BE49-F238E27FC236}">
                <a16:creationId xmlns:a16="http://schemas.microsoft.com/office/drawing/2014/main" id="{CAD24394-7C39-CD41-AC7A-47FFE5AFE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067175"/>
            <a:ext cx="1588" cy="10398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5" name="Line 3748">
            <a:extLst>
              <a:ext uri="{FF2B5EF4-FFF2-40B4-BE49-F238E27FC236}">
                <a16:creationId xmlns:a16="http://schemas.microsoft.com/office/drawing/2014/main" id="{52276B0A-119F-A542-B8D9-4A7D1054FE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17303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6" name="Line 3749">
            <a:extLst>
              <a:ext uri="{FF2B5EF4-FFF2-40B4-BE49-F238E27FC236}">
                <a16:creationId xmlns:a16="http://schemas.microsoft.com/office/drawing/2014/main" id="{A43F2092-8200-934E-94D0-C14065C7B0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61452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7" name="Line 3750">
            <a:extLst>
              <a:ext uri="{FF2B5EF4-FFF2-40B4-BE49-F238E27FC236}">
                <a16:creationId xmlns:a16="http://schemas.microsoft.com/office/drawing/2014/main" id="{DD8AB6C5-F91E-B84A-915D-0D3E805EFE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2768600"/>
            <a:ext cx="520700" cy="1817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8" name="Line 3751">
            <a:extLst>
              <a:ext uri="{FF2B5EF4-FFF2-40B4-BE49-F238E27FC236}">
                <a16:creationId xmlns:a16="http://schemas.microsoft.com/office/drawing/2014/main" id="{7A482B71-F0DD-2449-B4F2-3DB1710FB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59" name="Line 3752">
            <a:extLst>
              <a:ext uri="{FF2B5EF4-FFF2-40B4-BE49-F238E27FC236}">
                <a16:creationId xmlns:a16="http://schemas.microsoft.com/office/drawing/2014/main" id="{5EDE1018-2F9A-4340-B1F7-1D280FED0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0" name="Line 3753">
            <a:extLst>
              <a:ext uri="{FF2B5EF4-FFF2-40B4-BE49-F238E27FC236}">
                <a16:creationId xmlns:a16="http://schemas.microsoft.com/office/drawing/2014/main" id="{CF880396-F855-714E-8E95-38322B3030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1" name="Line 3754">
            <a:extLst>
              <a:ext uri="{FF2B5EF4-FFF2-40B4-BE49-F238E27FC236}">
                <a16:creationId xmlns:a16="http://schemas.microsoft.com/office/drawing/2014/main" id="{AE1DF995-65F5-B04A-9F07-F5ED459AB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2" name="Line 3755">
            <a:extLst>
              <a:ext uri="{FF2B5EF4-FFF2-40B4-BE49-F238E27FC236}">
                <a16:creationId xmlns:a16="http://schemas.microsoft.com/office/drawing/2014/main" id="{5EBA0AB3-BE40-E740-8E95-8B9854832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3" name="Line 3756">
            <a:extLst>
              <a:ext uri="{FF2B5EF4-FFF2-40B4-BE49-F238E27FC236}">
                <a16:creationId xmlns:a16="http://schemas.microsoft.com/office/drawing/2014/main" id="{B24AD424-CBAF-414F-A07E-7159AF21AF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38068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4" name="Line 3757">
            <a:extLst>
              <a:ext uri="{FF2B5EF4-FFF2-40B4-BE49-F238E27FC236}">
                <a16:creationId xmlns:a16="http://schemas.microsoft.com/office/drawing/2014/main" id="{D019A0FF-8161-6949-9A4A-295AA7B2C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5" name="Line 3758">
            <a:extLst>
              <a:ext uri="{FF2B5EF4-FFF2-40B4-BE49-F238E27FC236}">
                <a16:creationId xmlns:a16="http://schemas.microsoft.com/office/drawing/2014/main" id="{AF7C18C9-0EF8-9F42-A35D-337007639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6" name="Line 3759">
            <a:extLst>
              <a:ext uri="{FF2B5EF4-FFF2-40B4-BE49-F238E27FC236}">
                <a16:creationId xmlns:a16="http://schemas.microsoft.com/office/drawing/2014/main" id="{6B22C55E-5448-8A46-8AF2-44E16BDA6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51069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7" name="Line 3760">
            <a:extLst>
              <a:ext uri="{FF2B5EF4-FFF2-40B4-BE49-F238E27FC236}">
                <a16:creationId xmlns:a16="http://schemas.microsoft.com/office/drawing/2014/main" id="{3417EB08-52A3-784F-A245-E87B15D94D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8" name="Line 3761">
            <a:extLst>
              <a:ext uri="{FF2B5EF4-FFF2-40B4-BE49-F238E27FC236}">
                <a16:creationId xmlns:a16="http://schemas.microsoft.com/office/drawing/2014/main" id="{33965542-BB85-954B-B96C-23666EF9D2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69" name="Line 3762">
            <a:extLst>
              <a:ext uri="{FF2B5EF4-FFF2-40B4-BE49-F238E27FC236}">
                <a16:creationId xmlns:a16="http://schemas.microsoft.com/office/drawing/2014/main" id="{F456AE82-C433-5D4B-AE64-50C52D8F9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0" name="Line 3763">
            <a:extLst>
              <a:ext uri="{FF2B5EF4-FFF2-40B4-BE49-F238E27FC236}">
                <a16:creationId xmlns:a16="http://schemas.microsoft.com/office/drawing/2014/main" id="{33650B42-C4C4-A843-AB5D-CFB5B2A8A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1" name="Line 3764">
            <a:extLst>
              <a:ext uri="{FF2B5EF4-FFF2-40B4-BE49-F238E27FC236}">
                <a16:creationId xmlns:a16="http://schemas.microsoft.com/office/drawing/2014/main" id="{98BC969E-6F6A-C643-B38C-D786C5A5F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2" name="Line 3765">
            <a:extLst>
              <a:ext uri="{FF2B5EF4-FFF2-40B4-BE49-F238E27FC236}">
                <a16:creationId xmlns:a16="http://schemas.microsoft.com/office/drawing/2014/main" id="{56009CE6-E7F2-4B42-8C7C-454FBA6F5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3" name="Line 3766">
            <a:extLst>
              <a:ext uri="{FF2B5EF4-FFF2-40B4-BE49-F238E27FC236}">
                <a16:creationId xmlns:a16="http://schemas.microsoft.com/office/drawing/2014/main" id="{9B50E505-BE9B-5B44-8B8C-7C1777D2A3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106988"/>
            <a:ext cx="1587" cy="258762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4" name="Line 3767">
            <a:extLst>
              <a:ext uri="{FF2B5EF4-FFF2-40B4-BE49-F238E27FC236}">
                <a16:creationId xmlns:a16="http://schemas.microsoft.com/office/drawing/2014/main" id="{8D686333-1DD9-6149-9026-89EB2CB49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5" name="Line 3768">
            <a:extLst>
              <a:ext uri="{FF2B5EF4-FFF2-40B4-BE49-F238E27FC236}">
                <a16:creationId xmlns:a16="http://schemas.microsoft.com/office/drawing/2014/main" id="{2DA9D872-1A43-3847-BD6D-13380B16C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6" name="Line 3769">
            <a:extLst>
              <a:ext uri="{FF2B5EF4-FFF2-40B4-BE49-F238E27FC236}">
                <a16:creationId xmlns:a16="http://schemas.microsoft.com/office/drawing/2014/main" id="{B1F49619-1232-FA40-B20C-C5306E2781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51069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7" name="Line 3770">
            <a:extLst>
              <a:ext uri="{FF2B5EF4-FFF2-40B4-BE49-F238E27FC236}">
                <a16:creationId xmlns:a16="http://schemas.microsoft.com/office/drawing/2014/main" id="{952A6AE3-CE2F-384A-B1FC-18CF7FA42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8" name="Line 3771">
            <a:extLst>
              <a:ext uri="{FF2B5EF4-FFF2-40B4-BE49-F238E27FC236}">
                <a16:creationId xmlns:a16="http://schemas.microsoft.com/office/drawing/2014/main" id="{390DF6A6-4415-BC4C-BF73-423E406FF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79" name="Line 3772">
            <a:extLst>
              <a:ext uri="{FF2B5EF4-FFF2-40B4-BE49-F238E27FC236}">
                <a16:creationId xmlns:a16="http://schemas.microsoft.com/office/drawing/2014/main" id="{BB0860DF-3025-A04A-9C16-305B6FD4E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0" name="Line 3773">
            <a:extLst>
              <a:ext uri="{FF2B5EF4-FFF2-40B4-BE49-F238E27FC236}">
                <a16:creationId xmlns:a16="http://schemas.microsoft.com/office/drawing/2014/main" id="{1DD4CCDA-7A1C-7744-B7AA-EE687DEC2C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1" name="Line 3774">
            <a:extLst>
              <a:ext uri="{FF2B5EF4-FFF2-40B4-BE49-F238E27FC236}">
                <a16:creationId xmlns:a16="http://schemas.microsoft.com/office/drawing/2014/main" id="{4E6C6811-F94E-DC42-9DBA-13CCFE4071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2" name="Line 3775">
            <a:extLst>
              <a:ext uri="{FF2B5EF4-FFF2-40B4-BE49-F238E27FC236}">
                <a16:creationId xmlns:a16="http://schemas.microsoft.com/office/drawing/2014/main" id="{0898DC86-DCF5-B545-A3F7-038B016860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3" name="Line 3776">
            <a:extLst>
              <a:ext uri="{FF2B5EF4-FFF2-40B4-BE49-F238E27FC236}">
                <a16:creationId xmlns:a16="http://schemas.microsoft.com/office/drawing/2014/main" id="{25F62238-54FF-CE48-8FF6-D2A9977CEE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4" name="Line 3777">
            <a:extLst>
              <a:ext uri="{FF2B5EF4-FFF2-40B4-BE49-F238E27FC236}">
                <a16:creationId xmlns:a16="http://schemas.microsoft.com/office/drawing/2014/main" id="{007CE626-9C9E-4B42-B510-23F220B158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5" name="Line 3778">
            <a:extLst>
              <a:ext uri="{FF2B5EF4-FFF2-40B4-BE49-F238E27FC236}">
                <a16:creationId xmlns:a16="http://schemas.microsoft.com/office/drawing/2014/main" id="{B9A5550A-8009-8240-A36F-1DD483CB15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64055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6" name="Line 3779">
            <a:extLst>
              <a:ext uri="{FF2B5EF4-FFF2-40B4-BE49-F238E27FC236}">
                <a16:creationId xmlns:a16="http://schemas.microsoft.com/office/drawing/2014/main" id="{6EBE372D-6CF4-F44A-BB83-0C95F86C6C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66643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7" name="Line 3780">
            <a:extLst>
              <a:ext uri="{FF2B5EF4-FFF2-40B4-BE49-F238E27FC236}">
                <a16:creationId xmlns:a16="http://schemas.microsoft.com/office/drawing/2014/main" id="{25C24498-4751-0A42-A7B3-749C1214D0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8" name="Line 3781">
            <a:extLst>
              <a:ext uri="{FF2B5EF4-FFF2-40B4-BE49-F238E27FC236}">
                <a16:creationId xmlns:a16="http://schemas.microsoft.com/office/drawing/2014/main" id="{87BE5EA1-FF8D-D645-B923-99D7EF8FE3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89" name="Line 3782">
            <a:extLst>
              <a:ext uri="{FF2B5EF4-FFF2-40B4-BE49-F238E27FC236}">
                <a16:creationId xmlns:a16="http://schemas.microsoft.com/office/drawing/2014/main" id="{7D414AE1-51EF-BB4F-B9A4-62B4E5A19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0" name="Line 3783">
            <a:extLst>
              <a:ext uri="{FF2B5EF4-FFF2-40B4-BE49-F238E27FC236}">
                <a16:creationId xmlns:a16="http://schemas.microsoft.com/office/drawing/2014/main" id="{87035F33-831B-8F4C-BD2B-82348917CF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22494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1" name="Line 3784">
            <a:extLst>
              <a:ext uri="{FF2B5EF4-FFF2-40B4-BE49-F238E27FC236}">
                <a16:creationId xmlns:a16="http://schemas.microsoft.com/office/drawing/2014/main" id="{6F3A7F7E-8CC8-4F48-8B80-1BD282059F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2" name="Line 3785">
            <a:extLst>
              <a:ext uri="{FF2B5EF4-FFF2-40B4-BE49-F238E27FC236}">
                <a16:creationId xmlns:a16="http://schemas.microsoft.com/office/drawing/2014/main" id="{86FE3726-31D9-5D4C-B6D7-D8A5D9002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25082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3" name="Line 3786">
            <a:extLst>
              <a:ext uri="{FF2B5EF4-FFF2-40B4-BE49-F238E27FC236}">
                <a16:creationId xmlns:a16="http://schemas.microsoft.com/office/drawing/2014/main" id="{79289A4E-DB3E-A94B-B896-62A6F1B1F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4" name="Line 3787">
            <a:extLst>
              <a:ext uri="{FF2B5EF4-FFF2-40B4-BE49-F238E27FC236}">
                <a16:creationId xmlns:a16="http://schemas.microsoft.com/office/drawing/2014/main" id="{78D0E62D-7CF9-0E47-8B1E-64E18628B0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5" name="Line 3788">
            <a:extLst>
              <a:ext uri="{FF2B5EF4-FFF2-40B4-BE49-F238E27FC236}">
                <a16:creationId xmlns:a16="http://schemas.microsoft.com/office/drawing/2014/main" id="{83638CE2-6944-B740-9D89-41779DF5B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6" name="Line 3789">
            <a:extLst>
              <a:ext uri="{FF2B5EF4-FFF2-40B4-BE49-F238E27FC236}">
                <a16:creationId xmlns:a16="http://schemas.microsoft.com/office/drawing/2014/main" id="{A799D58B-79E7-A24A-9079-639B56117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7" name="Line 3790">
            <a:extLst>
              <a:ext uri="{FF2B5EF4-FFF2-40B4-BE49-F238E27FC236}">
                <a16:creationId xmlns:a16="http://schemas.microsoft.com/office/drawing/2014/main" id="{3A68F175-F372-B24A-965C-9DCCDD576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8" name="Line 3791">
            <a:extLst>
              <a:ext uri="{FF2B5EF4-FFF2-40B4-BE49-F238E27FC236}">
                <a16:creationId xmlns:a16="http://schemas.microsoft.com/office/drawing/2014/main" id="{429E89A6-4AF9-6049-94AF-4048924AE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99" name="Line 3792">
            <a:extLst>
              <a:ext uri="{FF2B5EF4-FFF2-40B4-BE49-F238E27FC236}">
                <a16:creationId xmlns:a16="http://schemas.microsoft.com/office/drawing/2014/main" id="{E81337FF-B26A-D14E-95F2-800D3F324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53657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0" name="Line 3793">
            <a:extLst>
              <a:ext uri="{FF2B5EF4-FFF2-40B4-BE49-F238E27FC236}">
                <a16:creationId xmlns:a16="http://schemas.microsoft.com/office/drawing/2014/main" id="{4BE3DF29-6410-7D43-8C70-51C15EDD2C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3548063"/>
            <a:ext cx="519112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1" name="Line 3794">
            <a:extLst>
              <a:ext uri="{FF2B5EF4-FFF2-40B4-BE49-F238E27FC236}">
                <a16:creationId xmlns:a16="http://schemas.microsoft.com/office/drawing/2014/main" id="{ACD38B35-6133-7245-9172-ED9259862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327525"/>
            <a:ext cx="1817687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2" name="Line 3795">
            <a:extLst>
              <a:ext uri="{FF2B5EF4-FFF2-40B4-BE49-F238E27FC236}">
                <a16:creationId xmlns:a16="http://schemas.microsoft.com/office/drawing/2014/main" id="{EC088DC4-9AC1-8C41-BE36-EDD091A246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3" name="Line 3796">
            <a:extLst>
              <a:ext uri="{FF2B5EF4-FFF2-40B4-BE49-F238E27FC236}">
                <a16:creationId xmlns:a16="http://schemas.microsoft.com/office/drawing/2014/main" id="{965E05EA-0226-EA45-973D-34A853FB2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4" name="Line 3797">
            <a:extLst>
              <a:ext uri="{FF2B5EF4-FFF2-40B4-BE49-F238E27FC236}">
                <a16:creationId xmlns:a16="http://schemas.microsoft.com/office/drawing/2014/main" id="{E7C07B27-7FCC-7B4E-9B1F-55885A42E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5" name="Line 3798">
            <a:extLst>
              <a:ext uri="{FF2B5EF4-FFF2-40B4-BE49-F238E27FC236}">
                <a16:creationId xmlns:a16="http://schemas.microsoft.com/office/drawing/2014/main" id="{1E173200-CF50-534E-B2EC-09ECE2CC0E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6" name="Line 3799">
            <a:extLst>
              <a:ext uri="{FF2B5EF4-FFF2-40B4-BE49-F238E27FC236}">
                <a16:creationId xmlns:a16="http://schemas.microsoft.com/office/drawing/2014/main" id="{0F249191-9DFB-B74A-B854-069CC055E3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7" name="Line 3800">
            <a:extLst>
              <a:ext uri="{FF2B5EF4-FFF2-40B4-BE49-F238E27FC236}">
                <a16:creationId xmlns:a16="http://schemas.microsoft.com/office/drawing/2014/main" id="{DCFF8939-F4B9-0D45-B38D-58936BC2F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2768600"/>
            <a:ext cx="779462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8" name="Line 3801">
            <a:extLst>
              <a:ext uri="{FF2B5EF4-FFF2-40B4-BE49-F238E27FC236}">
                <a16:creationId xmlns:a16="http://schemas.microsoft.com/office/drawing/2014/main" id="{5F3A9C14-C617-304A-B987-C56FE416A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09" name="Line 3802">
            <a:extLst>
              <a:ext uri="{FF2B5EF4-FFF2-40B4-BE49-F238E27FC236}">
                <a16:creationId xmlns:a16="http://schemas.microsoft.com/office/drawing/2014/main" id="{9F7BC533-C8BB-E647-9C16-341280D243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1989138"/>
            <a:ext cx="2078037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0" name="Line 3803">
            <a:extLst>
              <a:ext uri="{FF2B5EF4-FFF2-40B4-BE49-F238E27FC236}">
                <a16:creationId xmlns:a16="http://schemas.microsoft.com/office/drawing/2014/main" id="{5AB173C7-E694-CE40-BBB0-342A4A76F5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1" name="Line 3804">
            <a:extLst>
              <a:ext uri="{FF2B5EF4-FFF2-40B4-BE49-F238E27FC236}">
                <a16:creationId xmlns:a16="http://schemas.microsoft.com/office/drawing/2014/main" id="{36039AD6-EBF5-4246-ACFC-EFC0DA323D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2249488"/>
            <a:ext cx="519113" cy="41560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2" name="Line 3805">
            <a:extLst>
              <a:ext uri="{FF2B5EF4-FFF2-40B4-BE49-F238E27FC236}">
                <a16:creationId xmlns:a16="http://schemas.microsoft.com/office/drawing/2014/main" id="{625D1D42-CC14-2741-A5AF-48BCC7101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3" name="Line 3806">
            <a:extLst>
              <a:ext uri="{FF2B5EF4-FFF2-40B4-BE49-F238E27FC236}">
                <a16:creationId xmlns:a16="http://schemas.microsoft.com/office/drawing/2014/main" id="{3254CFF9-752A-6249-B02F-96C2532404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4" name="Line 3807">
            <a:extLst>
              <a:ext uri="{FF2B5EF4-FFF2-40B4-BE49-F238E27FC236}">
                <a16:creationId xmlns:a16="http://schemas.microsoft.com/office/drawing/2014/main" id="{966E05E4-82A8-EB4B-A2D1-088C850D3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4586288"/>
            <a:ext cx="3116263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5" name="Line 3808">
            <a:extLst>
              <a:ext uri="{FF2B5EF4-FFF2-40B4-BE49-F238E27FC236}">
                <a16:creationId xmlns:a16="http://schemas.microsoft.com/office/drawing/2014/main" id="{28A0B448-9C1C-D146-B2CA-D154967B97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6" name="Line 3809">
            <a:extLst>
              <a:ext uri="{FF2B5EF4-FFF2-40B4-BE49-F238E27FC236}">
                <a16:creationId xmlns:a16="http://schemas.microsoft.com/office/drawing/2014/main" id="{2E5B0690-48B4-444E-96B3-D6B2B801CA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7" name="Line 3810">
            <a:extLst>
              <a:ext uri="{FF2B5EF4-FFF2-40B4-BE49-F238E27FC236}">
                <a16:creationId xmlns:a16="http://schemas.microsoft.com/office/drawing/2014/main" id="{7F08A0D2-D958-3B40-8576-239DB997B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8" name="Line 3811">
            <a:extLst>
              <a:ext uri="{FF2B5EF4-FFF2-40B4-BE49-F238E27FC236}">
                <a16:creationId xmlns:a16="http://schemas.microsoft.com/office/drawing/2014/main" id="{1E7EE13B-7EE3-9547-BC3D-B0B01AD92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19" name="Line 3812">
            <a:extLst>
              <a:ext uri="{FF2B5EF4-FFF2-40B4-BE49-F238E27FC236}">
                <a16:creationId xmlns:a16="http://schemas.microsoft.com/office/drawing/2014/main" id="{E411C02B-FFA6-BC4C-B492-4564B2602A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0" name="Line 3813">
            <a:extLst>
              <a:ext uri="{FF2B5EF4-FFF2-40B4-BE49-F238E27FC236}">
                <a16:creationId xmlns:a16="http://schemas.microsoft.com/office/drawing/2014/main" id="{F660CCE0-C1F8-6346-90F4-20EB5B000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1" name="Line 3814">
            <a:extLst>
              <a:ext uri="{FF2B5EF4-FFF2-40B4-BE49-F238E27FC236}">
                <a16:creationId xmlns:a16="http://schemas.microsoft.com/office/drawing/2014/main" id="{DF4B787F-E49D-654D-BC6C-C4CBA5D03D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768600"/>
            <a:ext cx="1588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2" name="Line 3815">
            <a:extLst>
              <a:ext uri="{FF2B5EF4-FFF2-40B4-BE49-F238E27FC236}">
                <a16:creationId xmlns:a16="http://schemas.microsoft.com/office/drawing/2014/main" id="{A91FDDDD-F0C3-D144-9EBE-5EA5869C43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3" name="Line 3816">
            <a:extLst>
              <a:ext uri="{FF2B5EF4-FFF2-40B4-BE49-F238E27FC236}">
                <a16:creationId xmlns:a16="http://schemas.microsoft.com/office/drawing/2014/main" id="{E1F79BA9-30FC-D74C-B2FA-9D75B4AD7A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4" name="Line 3817">
            <a:extLst>
              <a:ext uri="{FF2B5EF4-FFF2-40B4-BE49-F238E27FC236}">
                <a16:creationId xmlns:a16="http://schemas.microsoft.com/office/drawing/2014/main" id="{00E2AC5D-BFB9-454C-8799-BB000E06F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5" name="Line 3818">
            <a:extLst>
              <a:ext uri="{FF2B5EF4-FFF2-40B4-BE49-F238E27FC236}">
                <a16:creationId xmlns:a16="http://schemas.microsoft.com/office/drawing/2014/main" id="{5BEDAC54-8A78-3548-8F34-E2DFD60ED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6" name="Line 3819">
            <a:extLst>
              <a:ext uri="{FF2B5EF4-FFF2-40B4-BE49-F238E27FC236}">
                <a16:creationId xmlns:a16="http://schemas.microsoft.com/office/drawing/2014/main" id="{943CCB63-7797-9148-9E56-502184895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7" name="Line 3820">
            <a:extLst>
              <a:ext uri="{FF2B5EF4-FFF2-40B4-BE49-F238E27FC236}">
                <a16:creationId xmlns:a16="http://schemas.microsoft.com/office/drawing/2014/main" id="{B42E26D5-7FBE-614B-8B28-74B670C0C3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8" name="Line 3821">
            <a:extLst>
              <a:ext uri="{FF2B5EF4-FFF2-40B4-BE49-F238E27FC236}">
                <a16:creationId xmlns:a16="http://schemas.microsoft.com/office/drawing/2014/main" id="{CD8562DA-BA4E-B14B-9B4F-A3E5D4C6C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29" name="Line 3822">
            <a:extLst>
              <a:ext uri="{FF2B5EF4-FFF2-40B4-BE49-F238E27FC236}">
                <a16:creationId xmlns:a16="http://schemas.microsoft.com/office/drawing/2014/main" id="{5849A41D-4EB7-8C4A-88BD-88ECB3E6E6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0" name="Line 3823">
            <a:extLst>
              <a:ext uri="{FF2B5EF4-FFF2-40B4-BE49-F238E27FC236}">
                <a16:creationId xmlns:a16="http://schemas.microsoft.com/office/drawing/2014/main" id="{31647FF6-E565-F141-A420-4B62D2F5A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1" name="Line 3824">
            <a:extLst>
              <a:ext uri="{FF2B5EF4-FFF2-40B4-BE49-F238E27FC236}">
                <a16:creationId xmlns:a16="http://schemas.microsoft.com/office/drawing/2014/main" id="{0DECB9C7-13F1-F747-8619-3E3FB260F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2" name="Line 3825">
            <a:extLst>
              <a:ext uri="{FF2B5EF4-FFF2-40B4-BE49-F238E27FC236}">
                <a16:creationId xmlns:a16="http://schemas.microsoft.com/office/drawing/2014/main" id="{A824C223-E115-DE47-BF72-32D3922B4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3" name="Line 3826">
            <a:extLst>
              <a:ext uri="{FF2B5EF4-FFF2-40B4-BE49-F238E27FC236}">
                <a16:creationId xmlns:a16="http://schemas.microsoft.com/office/drawing/2014/main" id="{F164F0F5-A1BF-6F4B-8A2C-2A70574278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48466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4" name="Line 3827">
            <a:extLst>
              <a:ext uri="{FF2B5EF4-FFF2-40B4-BE49-F238E27FC236}">
                <a16:creationId xmlns:a16="http://schemas.microsoft.com/office/drawing/2014/main" id="{7B05CC2E-FF8E-BE43-B3A0-2BE78F1AF1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5" name="Line 3828">
            <a:extLst>
              <a:ext uri="{FF2B5EF4-FFF2-40B4-BE49-F238E27FC236}">
                <a16:creationId xmlns:a16="http://schemas.microsoft.com/office/drawing/2014/main" id="{C858D98A-4F73-9B4C-A46D-9248E0BAC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6" name="Line 3829">
            <a:extLst>
              <a:ext uri="{FF2B5EF4-FFF2-40B4-BE49-F238E27FC236}">
                <a16:creationId xmlns:a16="http://schemas.microsoft.com/office/drawing/2014/main" id="{54F96C5A-BEF4-6D43-8917-A6968F6FB0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7" name="Line 3830">
            <a:extLst>
              <a:ext uri="{FF2B5EF4-FFF2-40B4-BE49-F238E27FC236}">
                <a16:creationId xmlns:a16="http://schemas.microsoft.com/office/drawing/2014/main" id="{AC88C6D6-631B-0C4D-BF2A-D62C39976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8" name="Line 3831">
            <a:extLst>
              <a:ext uri="{FF2B5EF4-FFF2-40B4-BE49-F238E27FC236}">
                <a16:creationId xmlns:a16="http://schemas.microsoft.com/office/drawing/2014/main" id="{CDD7E8DC-BEE0-C64A-AC32-001466847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287713"/>
            <a:ext cx="258762" cy="3117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39" name="Line 3832">
            <a:extLst>
              <a:ext uri="{FF2B5EF4-FFF2-40B4-BE49-F238E27FC236}">
                <a16:creationId xmlns:a16="http://schemas.microsoft.com/office/drawing/2014/main" id="{7B1F87B5-C6FE-2342-AB58-6C7431B490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5365750"/>
            <a:ext cx="260350" cy="1588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0" name="Line 3833">
            <a:extLst>
              <a:ext uri="{FF2B5EF4-FFF2-40B4-BE49-F238E27FC236}">
                <a16:creationId xmlns:a16="http://schemas.microsoft.com/office/drawing/2014/main" id="{8AD47375-D7B8-7B4B-A6F4-CD5801D049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1" name="Line 3834">
            <a:extLst>
              <a:ext uri="{FF2B5EF4-FFF2-40B4-BE49-F238E27FC236}">
                <a16:creationId xmlns:a16="http://schemas.microsoft.com/office/drawing/2014/main" id="{051FF383-2498-E449-9625-6BC4F0EE4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2" name="Line 3835">
            <a:extLst>
              <a:ext uri="{FF2B5EF4-FFF2-40B4-BE49-F238E27FC236}">
                <a16:creationId xmlns:a16="http://schemas.microsoft.com/office/drawing/2014/main" id="{85451AE4-15B1-874D-B4A4-3AD8BB478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0671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3" name="Line 3836">
            <a:extLst>
              <a:ext uri="{FF2B5EF4-FFF2-40B4-BE49-F238E27FC236}">
                <a16:creationId xmlns:a16="http://schemas.microsoft.com/office/drawing/2014/main" id="{E20C4215-740F-684A-985C-BB98C80EC4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58848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4" name="Line 3837">
            <a:extLst>
              <a:ext uri="{FF2B5EF4-FFF2-40B4-BE49-F238E27FC236}">
                <a16:creationId xmlns:a16="http://schemas.microsoft.com/office/drawing/2014/main" id="{15DA754F-3B21-D648-AA6A-E4E502C91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5" name="Line 3838">
            <a:extLst>
              <a:ext uri="{FF2B5EF4-FFF2-40B4-BE49-F238E27FC236}">
                <a16:creationId xmlns:a16="http://schemas.microsoft.com/office/drawing/2014/main" id="{F6C866F1-5C26-A34D-9F89-6E61283663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6" name="Line 3839">
            <a:extLst>
              <a:ext uri="{FF2B5EF4-FFF2-40B4-BE49-F238E27FC236}">
                <a16:creationId xmlns:a16="http://schemas.microsoft.com/office/drawing/2014/main" id="{39B9C0DC-79E0-BD43-BCA9-7433240745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4067175"/>
            <a:ext cx="3116262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7" name="Line 3840">
            <a:extLst>
              <a:ext uri="{FF2B5EF4-FFF2-40B4-BE49-F238E27FC236}">
                <a16:creationId xmlns:a16="http://schemas.microsoft.com/office/drawing/2014/main" id="{3B50FF84-C31B-2049-B307-007E944FD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8" name="Line 3841">
            <a:extLst>
              <a:ext uri="{FF2B5EF4-FFF2-40B4-BE49-F238E27FC236}">
                <a16:creationId xmlns:a16="http://schemas.microsoft.com/office/drawing/2014/main" id="{2C7656B0-5637-7546-A672-A310A639FB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49" name="Line 3842">
            <a:extLst>
              <a:ext uri="{FF2B5EF4-FFF2-40B4-BE49-F238E27FC236}">
                <a16:creationId xmlns:a16="http://schemas.microsoft.com/office/drawing/2014/main" id="{DCBA3958-CA6F-A04F-BD8D-4E9E651FE3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0" name="Line 3843">
            <a:extLst>
              <a:ext uri="{FF2B5EF4-FFF2-40B4-BE49-F238E27FC236}">
                <a16:creationId xmlns:a16="http://schemas.microsoft.com/office/drawing/2014/main" id="{C1C49A35-22C7-1C49-BDD7-7C8A434E0E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2508250"/>
            <a:ext cx="519113" cy="20780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1" name="Line 3844">
            <a:extLst>
              <a:ext uri="{FF2B5EF4-FFF2-40B4-BE49-F238E27FC236}">
                <a16:creationId xmlns:a16="http://schemas.microsoft.com/office/drawing/2014/main" id="{A9E9055B-CF53-D34D-8CBB-F850E42C0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25082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2" name="Line 3845">
            <a:extLst>
              <a:ext uri="{FF2B5EF4-FFF2-40B4-BE49-F238E27FC236}">
                <a16:creationId xmlns:a16="http://schemas.microsoft.com/office/drawing/2014/main" id="{9CD979EB-B4B8-9C43-B28C-5EE0FE0AA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3" name="Line 3846">
            <a:extLst>
              <a:ext uri="{FF2B5EF4-FFF2-40B4-BE49-F238E27FC236}">
                <a16:creationId xmlns:a16="http://schemas.microsoft.com/office/drawing/2014/main" id="{4CC619AC-A33F-3E45-9227-557F60375B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4" name="Line 3847">
            <a:extLst>
              <a:ext uri="{FF2B5EF4-FFF2-40B4-BE49-F238E27FC236}">
                <a16:creationId xmlns:a16="http://schemas.microsoft.com/office/drawing/2014/main" id="{858F627F-239D-6B42-9DCE-5D20DBB65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5" name="Line 3848">
            <a:extLst>
              <a:ext uri="{FF2B5EF4-FFF2-40B4-BE49-F238E27FC236}">
                <a16:creationId xmlns:a16="http://schemas.microsoft.com/office/drawing/2014/main" id="{347AE074-1477-5E42-95E2-CFE11B196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53657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6" name="Line 3849">
            <a:extLst>
              <a:ext uri="{FF2B5EF4-FFF2-40B4-BE49-F238E27FC236}">
                <a16:creationId xmlns:a16="http://schemas.microsoft.com/office/drawing/2014/main" id="{241D5ADD-F2FD-4A43-81B4-C439D7F3DA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4846638"/>
            <a:ext cx="1587" cy="260350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7" name="Line 3850">
            <a:extLst>
              <a:ext uri="{FF2B5EF4-FFF2-40B4-BE49-F238E27FC236}">
                <a16:creationId xmlns:a16="http://schemas.microsoft.com/office/drawing/2014/main" id="{FDEE37F6-5753-1F47-BDE4-6C3AB7DC9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8" name="Line 3851">
            <a:extLst>
              <a:ext uri="{FF2B5EF4-FFF2-40B4-BE49-F238E27FC236}">
                <a16:creationId xmlns:a16="http://schemas.microsoft.com/office/drawing/2014/main" id="{836450DA-DC0F-914D-B954-0DC3307FFD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48466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59" name="Line 3852">
            <a:extLst>
              <a:ext uri="{FF2B5EF4-FFF2-40B4-BE49-F238E27FC236}">
                <a16:creationId xmlns:a16="http://schemas.microsoft.com/office/drawing/2014/main" id="{40BD66C1-72D4-3440-9631-470F9CBAF1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30289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0" name="Line 3853">
            <a:extLst>
              <a:ext uri="{FF2B5EF4-FFF2-40B4-BE49-F238E27FC236}">
                <a16:creationId xmlns:a16="http://schemas.microsoft.com/office/drawing/2014/main" id="{A4AD2588-9950-784F-9942-4E17157243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19891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1" name="Line 3854">
            <a:extLst>
              <a:ext uri="{FF2B5EF4-FFF2-40B4-BE49-F238E27FC236}">
                <a16:creationId xmlns:a16="http://schemas.microsoft.com/office/drawing/2014/main" id="{F95DA40D-78B7-C646-B98A-00F722D387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2" name="Line 3855">
            <a:extLst>
              <a:ext uri="{FF2B5EF4-FFF2-40B4-BE49-F238E27FC236}">
                <a16:creationId xmlns:a16="http://schemas.microsoft.com/office/drawing/2014/main" id="{20AD103A-6778-3246-8FE9-101B9E6EC2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3" name="Line 3856">
            <a:extLst>
              <a:ext uri="{FF2B5EF4-FFF2-40B4-BE49-F238E27FC236}">
                <a16:creationId xmlns:a16="http://schemas.microsoft.com/office/drawing/2014/main" id="{7DFC66E2-B05B-204D-9AC3-1E7774B315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4" name="Line 3857">
            <a:extLst>
              <a:ext uri="{FF2B5EF4-FFF2-40B4-BE49-F238E27FC236}">
                <a16:creationId xmlns:a16="http://schemas.microsoft.com/office/drawing/2014/main" id="{5654147B-4772-F444-B344-58FAB5DC2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5480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5" name="Line 3858">
            <a:extLst>
              <a:ext uri="{FF2B5EF4-FFF2-40B4-BE49-F238E27FC236}">
                <a16:creationId xmlns:a16="http://schemas.microsoft.com/office/drawing/2014/main" id="{96DBEBE5-572E-E342-AEFB-6F21FEB1F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25082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6" name="Line 3859">
            <a:extLst>
              <a:ext uri="{FF2B5EF4-FFF2-40B4-BE49-F238E27FC236}">
                <a16:creationId xmlns:a16="http://schemas.microsoft.com/office/drawing/2014/main" id="{CB5C81B9-1EB7-D841-A7F6-16F63362C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586288"/>
            <a:ext cx="3116262" cy="5207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7" name="Line 3860">
            <a:extLst>
              <a:ext uri="{FF2B5EF4-FFF2-40B4-BE49-F238E27FC236}">
                <a16:creationId xmlns:a16="http://schemas.microsoft.com/office/drawing/2014/main" id="{90FF3757-1F58-B944-85F6-9D803FD6F7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1730375"/>
            <a:ext cx="1817687" cy="1817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8" name="Line 3861">
            <a:extLst>
              <a:ext uri="{FF2B5EF4-FFF2-40B4-BE49-F238E27FC236}">
                <a16:creationId xmlns:a16="http://schemas.microsoft.com/office/drawing/2014/main" id="{ED246595-C5D6-264C-AA84-58DC3CBBE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69" name="Line 3862">
            <a:extLst>
              <a:ext uri="{FF2B5EF4-FFF2-40B4-BE49-F238E27FC236}">
                <a16:creationId xmlns:a16="http://schemas.microsoft.com/office/drawing/2014/main" id="{F939D8E0-C728-9E43-A4BB-69DF33D8CE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0" name="Line 3863">
            <a:extLst>
              <a:ext uri="{FF2B5EF4-FFF2-40B4-BE49-F238E27FC236}">
                <a16:creationId xmlns:a16="http://schemas.microsoft.com/office/drawing/2014/main" id="{E91750C0-4CFF-084C-AC2C-8A2278771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1" name="Line 3864">
            <a:extLst>
              <a:ext uri="{FF2B5EF4-FFF2-40B4-BE49-F238E27FC236}">
                <a16:creationId xmlns:a16="http://schemas.microsoft.com/office/drawing/2014/main" id="{DC86F47F-E473-5F45-AB06-BEAEB515F7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2" name="Line 3865">
            <a:extLst>
              <a:ext uri="{FF2B5EF4-FFF2-40B4-BE49-F238E27FC236}">
                <a16:creationId xmlns:a16="http://schemas.microsoft.com/office/drawing/2014/main" id="{52A248FC-0768-EE42-971B-1150E4D54F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3" name="Line 3866">
            <a:extLst>
              <a:ext uri="{FF2B5EF4-FFF2-40B4-BE49-F238E27FC236}">
                <a16:creationId xmlns:a16="http://schemas.microsoft.com/office/drawing/2014/main" id="{7DE03145-63DF-C241-AAE2-890FB43BB9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4" name="Line 3867">
            <a:extLst>
              <a:ext uri="{FF2B5EF4-FFF2-40B4-BE49-F238E27FC236}">
                <a16:creationId xmlns:a16="http://schemas.microsoft.com/office/drawing/2014/main" id="{D9EB7EA9-C76E-6D47-95E8-D5D5A1B81A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5" name="Line 3868">
            <a:extLst>
              <a:ext uri="{FF2B5EF4-FFF2-40B4-BE49-F238E27FC236}">
                <a16:creationId xmlns:a16="http://schemas.microsoft.com/office/drawing/2014/main" id="{229E6B83-CEE7-1D41-AA81-50B9FB73FD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1730375"/>
            <a:ext cx="1038225" cy="44148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6" name="Line 3869">
            <a:extLst>
              <a:ext uri="{FF2B5EF4-FFF2-40B4-BE49-F238E27FC236}">
                <a16:creationId xmlns:a16="http://schemas.microsoft.com/office/drawing/2014/main" id="{7DBE1219-0B2B-FE45-B216-5D020C25E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7" name="Line 3870">
            <a:extLst>
              <a:ext uri="{FF2B5EF4-FFF2-40B4-BE49-F238E27FC236}">
                <a16:creationId xmlns:a16="http://schemas.microsoft.com/office/drawing/2014/main" id="{DC17DCD7-9476-9E40-BA65-CEF2C22A6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8" name="Line 3871">
            <a:extLst>
              <a:ext uri="{FF2B5EF4-FFF2-40B4-BE49-F238E27FC236}">
                <a16:creationId xmlns:a16="http://schemas.microsoft.com/office/drawing/2014/main" id="{6F756999-1497-8145-9934-9410023CB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79" name="Line 3872">
            <a:extLst>
              <a:ext uri="{FF2B5EF4-FFF2-40B4-BE49-F238E27FC236}">
                <a16:creationId xmlns:a16="http://schemas.microsoft.com/office/drawing/2014/main" id="{CB56EB2B-FDF8-8C49-8117-635513207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0" name="Line 3873">
            <a:extLst>
              <a:ext uri="{FF2B5EF4-FFF2-40B4-BE49-F238E27FC236}">
                <a16:creationId xmlns:a16="http://schemas.microsoft.com/office/drawing/2014/main" id="{DCD8C526-85BF-FD4B-A675-C5EBF360E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1" name="Line 3874">
            <a:extLst>
              <a:ext uri="{FF2B5EF4-FFF2-40B4-BE49-F238E27FC236}">
                <a16:creationId xmlns:a16="http://schemas.microsoft.com/office/drawing/2014/main" id="{CB972741-348C-824E-90FE-20EB015DB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2" name="Line 3875">
            <a:extLst>
              <a:ext uri="{FF2B5EF4-FFF2-40B4-BE49-F238E27FC236}">
                <a16:creationId xmlns:a16="http://schemas.microsoft.com/office/drawing/2014/main" id="{7DA1FFBA-F840-E74B-94EA-8DD719DE51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3" name="Line 3876">
            <a:extLst>
              <a:ext uri="{FF2B5EF4-FFF2-40B4-BE49-F238E27FC236}">
                <a16:creationId xmlns:a16="http://schemas.microsoft.com/office/drawing/2014/main" id="{22C56621-9417-1C4D-A79E-A2E221B25E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61452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4" name="Line 3877">
            <a:extLst>
              <a:ext uri="{FF2B5EF4-FFF2-40B4-BE49-F238E27FC236}">
                <a16:creationId xmlns:a16="http://schemas.microsoft.com/office/drawing/2014/main" id="{4275418B-0568-1F48-9ED3-81EE0C843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27686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5" name="Line 3878">
            <a:extLst>
              <a:ext uri="{FF2B5EF4-FFF2-40B4-BE49-F238E27FC236}">
                <a16:creationId xmlns:a16="http://schemas.microsoft.com/office/drawing/2014/main" id="{5C9F578C-0C22-C243-93FF-5BD3A8F97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6" name="Line 3879">
            <a:extLst>
              <a:ext uri="{FF2B5EF4-FFF2-40B4-BE49-F238E27FC236}">
                <a16:creationId xmlns:a16="http://schemas.microsoft.com/office/drawing/2014/main" id="{9F49FEE9-498A-6545-8BD8-0A4B7AC0DE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56261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7" name="Line 3880">
            <a:extLst>
              <a:ext uri="{FF2B5EF4-FFF2-40B4-BE49-F238E27FC236}">
                <a16:creationId xmlns:a16="http://schemas.microsoft.com/office/drawing/2014/main" id="{7FB784F3-22AB-5C46-AF70-23246BE382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8" name="Line 3881">
            <a:extLst>
              <a:ext uri="{FF2B5EF4-FFF2-40B4-BE49-F238E27FC236}">
                <a16:creationId xmlns:a16="http://schemas.microsoft.com/office/drawing/2014/main" id="{CE2E9645-37E5-EB4A-B08D-51CDE2D74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89" name="Line 3882">
            <a:extLst>
              <a:ext uri="{FF2B5EF4-FFF2-40B4-BE49-F238E27FC236}">
                <a16:creationId xmlns:a16="http://schemas.microsoft.com/office/drawing/2014/main" id="{735E5435-B05C-434A-AD2D-ADA40641FB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0" name="Line 3883">
            <a:extLst>
              <a:ext uri="{FF2B5EF4-FFF2-40B4-BE49-F238E27FC236}">
                <a16:creationId xmlns:a16="http://schemas.microsoft.com/office/drawing/2014/main" id="{28CE5EE9-E1EB-A84E-AFAE-EA85EF4266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1" name="Line 3884">
            <a:extLst>
              <a:ext uri="{FF2B5EF4-FFF2-40B4-BE49-F238E27FC236}">
                <a16:creationId xmlns:a16="http://schemas.microsoft.com/office/drawing/2014/main" id="{092E0B96-EE46-D54E-A88B-0902D116F6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2" name="Line 3885">
            <a:extLst>
              <a:ext uri="{FF2B5EF4-FFF2-40B4-BE49-F238E27FC236}">
                <a16:creationId xmlns:a16="http://schemas.microsoft.com/office/drawing/2014/main" id="{7C31A991-8D16-6C48-863A-419C83324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3" name="Line 3886">
            <a:extLst>
              <a:ext uri="{FF2B5EF4-FFF2-40B4-BE49-F238E27FC236}">
                <a16:creationId xmlns:a16="http://schemas.microsoft.com/office/drawing/2014/main" id="{F6A1CEF8-3897-BF45-A601-8E1A12C9B8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4" name="Line 3887">
            <a:extLst>
              <a:ext uri="{FF2B5EF4-FFF2-40B4-BE49-F238E27FC236}">
                <a16:creationId xmlns:a16="http://schemas.microsoft.com/office/drawing/2014/main" id="{5A4CF35D-B0AB-C640-8633-5158C07EC5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5" name="Line 3888">
            <a:extLst>
              <a:ext uri="{FF2B5EF4-FFF2-40B4-BE49-F238E27FC236}">
                <a16:creationId xmlns:a16="http://schemas.microsoft.com/office/drawing/2014/main" id="{7A8BE792-CFE1-6048-8AFE-B9069857E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6" name="Line 3889">
            <a:extLst>
              <a:ext uri="{FF2B5EF4-FFF2-40B4-BE49-F238E27FC236}">
                <a16:creationId xmlns:a16="http://schemas.microsoft.com/office/drawing/2014/main" id="{80E2E02A-3825-854D-8663-DCF20BD55B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64055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7" name="Line 3890">
            <a:extLst>
              <a:ext uri="{FF2B5EF4-FFF2-40B4-BE49-F238E27FC236}">
                <a16:creationId xmlns:a16="http://schemas.microsoft.com/office/drawing/2014/main" id="{B66F4DD0-BAF4-D041-980D-E591016E2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8466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8" name="Line 3891">
            <a:extLst>
              <a:ext uri="{FF2B5EF4-FFF2-40B4-BE49-F238E27FC236}">
                <a16:creationId xmlns:a16="http://schemas.microsoft.com/office/drawing/2014/main" id="{43C0E031-A922-8F41-BF87-05F09235B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1989138"/>
            <a:ext cx="1558925" cy="20780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799" name="Line 3892">
            <a:extLst>
              <a:ext uri="{FF2B5EF4-FFF2-40B4-BE49-F238E27FC236}">
                <a16:creationId xmlns:a16="http://schemas.microsoft.com/office/drawing/2014/main" id="{E0365F1A-C83F-654F-A7F9-4194834E04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0" name="Line 3893">
            <a:extLst>
              <a:ext uri="{FF2B5EF4-FFF2-40B4-BE49-F238E27FC236}">
                <a16:creationId xmlns:a16="http://schemas.microsoft.com/office/drawing/2014/main" id="{1F302499-A293-7C4E-9810-FF1223A9C3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1" name="Line 3894">
            <a:extLst>
              <a:ext uri="{FF2B5EF4-FFF2-40B4-BE49-F238E27FC236}">
                <a16:creationId xmlns:a16="http://schemas.microsoft.com/office/drawing/2014/main" id="{B2573450-F0C9-D54B-8AD1-45756ABB7A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2" name="Line 3895">
            <a:extLst>
              <a:ext uri="{FF2B5EF4-FFF2-40B4-BE49-F238E27FC236}">
                <a16:creationId xmlns:a16="http://schemas.microsoft.com/office/drawing/2014/main" id="{E64B8245-F69F-E94A-9B8C-64D2E2C9C5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3" name="Line 3896">
            <a:extLst>
              <a:ext uri="{FF2B5EF4-FFF2-40B4-BE49-F238E27FC236}">
                <a16:creationId xmlns:a16="http://schemas.microsoft.com/office/drawing/2014/main" id="{8F5E2056-039C-CB42-A8A3-C96791C74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4" name="Line 3897">
            <a:extLst>
              <a:ext uri="{FF2B5EF4-FFF2-40B4-BE49-F238E27FC236}">
                <a16:creationId xmlns:a16="http://schemas.microsoft.com/office/drawing/2014/main" id="{82DB27D0-6A76-D947-99EE-51268595F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5" name="Line 3898">
            <a:extLst>
              <a:ext uri="{FF2B5EF4-FFF2-40B4-BE49-F238E27FC236}">
                <a16:creationId xmlns:a16="http://schemas.microsoft.com/office/drawing/2014/main" id="{EE24755A-64DF-3E4C-8494-6BA20C420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6" name="Line 3899">
            <a:extLst>
              <a:ext uri="{FF2B5EF4-FFF2-40B4-BE49-F238E27FC236}">
                <a16:creationId xmlns:a16="http://schemas.microsoft.com/office/drawing/2014/main" id="{AF049300-98A0-6C4D-8A4B-2AE6B49C0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7" name="Line 3900">
            <a:extLst>
              <a:ext uri="{FF2B5EF4-FFF2-40B4-BE49-F238E27FC236}">
                <a16:creationId xmlns:a16="http://schemas.microsoft.com/office/drawing/2014/main" id="{0FD088BF-E4A6-6246-9F21-9A2A559060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8" name="Line 3901">
            <a:extLst>
              <a:ext uri="{FF2B5EF4-FFF2-40B4-BE49-F238E27FC236}">
                <a16:creationId xmlns:a16="http://schemas.microsoft.com/office/drawing/2014/main" id="{3F60E234-1F30-074D-8E21-EECF54F42A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09" name="Line 3902">
            <a:extLst>
              <a:ext uri="{FF2B5EF4-FFF2-40B4-BE49-F238E27FC236}">
                <a16:creationId xmlns:a16="http://schemas.microsoft.com/office/drawing/2014/main" id="{702D439A-8978-B849-A82B-3E6BD3A81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0" name="Line 3903">
            <a:extLst>
              <a:ext uri="{FF2B5EF4-FFF2-40B4-BE49-F238E27FC236}">
                <a16:creationId xmlns:a16="http://schemas.microsoft.com/office/drawing/2014/main" id="{9DFEEF61-8636-224D-8808-61F7AA3AB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1" name="Line 3904">
            <a:extLst>
              <a:ext uri="{FF2B5EF4-FFF2-40B4-BE49-F238E27FC236}">
                <a16:creationId xmlns:a16="http://schemas.microsoft.com/office/drawing/2014/main" id="{949B08DE-EFEF-7340-AC0A-5331D7E3A9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2" name="Line 3905">
            <a:extLst>
              <a:ext uri="{FF2B5EF4-FFF2-40B4-BE49-F238E27FC236}">
                <a16:creationId xmlns:a16="http://schemas.microsoft.com/office/drawing/2014/main" id="{B2618DF2-EA31-1D42-AF02-B02BE4990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3" name="Line 3906">
            <a:extLst>
              <a:ext uri="{FF2B5EF4-FFF2-40B4-BE49-F238E27FC236}">
                <a16:creationId xmlns:a16="http://schemas.microsoft.com/office/drawing/2014/main" id="{DB47A946-D234-4442-A707-C764C5FB90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4" name="Line 3907">
            <a:extLst>
              <a:ext uri="{FF2B5EF4-FFF2-40B4-BE49-F238E27FC236}">
                <a16:creationId xmlns:a16="http://schemas.microsoft.com/office/drawing/2014/main" id="{7D8BFF82-7ADA-B24B-BB8A-5FFFE8AEB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5" name="Line 3908">
            <a:extLst>
              <a:ext uri="{FF2B5EF4-FFF2-40B4-BE49-F238E27FC236}">
                <a16:creationId xmlns:a16="http://schemas.microsoft.com/office/drawing/2014/main" id="{999F0CF5-BC20-DD48-ABA3-83086AA1AC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63800" y="2768600"/>
            <a:ext cx="2597150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6" name="Line 3909">
            <a:extLst>
              <a:ext uri="{FF2B5EF4-FFF2-40B4-BE49-F238E27FC236}">
                <a16:creationId xmlns:a16="http://schemas.microsoft.com/office/drawing/2014/main" id="{2F2EF9FA-9DF2-8945-9877-61A9850553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7" name="Line 3910">
            <a:extLst>
              <a:ext uri="{FF2B5EF4-FFF2-40B4-BE49-F238E27FC236}">
                <a16:creationId xmlns:a16="http://schemas.microsoft.com/office/drawing/2014/main" id="{7449B094-DBCB-D54D-964A-C8204075F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8" name="Line 3911">
            <a:extLst>
              <a:ext uri="{FF2B5EF4-FFF2-40B4-BE49-F238E27FC236}">
                <a16:creationId xmlns:a16="http://schemas.microsoft.com/office/drawing/2014/main" id="{1B703855-173D-4240-A17A-6274B95C9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19" name="Line 3912">
            <a:extLst>
              <a:ext uri="{FF2B5EF4-FFF2-40B4-BE49-F238E27FC236}">
                <a16:creationId xmlns:a16="http://schemas.microsoft.com/office/drawing/2014/main" id="{B1B3F54C-72E9-9749-9BD3-65B178088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0" name="Line 3913">
            <a:extLst>
              <a:ext uri="{FF2B5EF4-FFF2-40B4-BE49-F238E27FC236}">
                <a16:creationId xmlns:a16="http://schemas.microsoft.com/office/drawing/2014/main" id="{E33E0D35-DE94-614A-BFBE-92D49CF9C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1" name="Line 3914">
            <a:extLst>
              <a:ext uri="{FF2B5EF4-FFF2-40B4-BE49-F238E27FC236}">
                <a16:creationId xmlns:a16="http://schemas.microsoft.com/office/drawing/2014/main" id="{B2640815-D1A3-D547-BF97-57B355B36C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2" name="Line 3915">
            <a:extLst>
              <a:ext uri="{FF2B5EF4-FFF2-40B4-BE49-F238E27FC236}">
                <a16:creationId xmlns:a16="http://schemas.microsoft.com/office/drawing/2014/main" id="{DDC3F91E-EC6D-494E-B34E-BC91DDDF54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5884863"/>
            <a:ext cx="1588" cy="260350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3" name="Line 3916">
            <a:extLst>
              <a:ext uri="{FF2B5EF4-FFF2-40B4-BE49-F238E27FC236}">
                <a16:creationId xmlns:a16="http://schemas.microsoft.com/office/drawing/2014/main" id="{AA5FA5C0-FC15-8542-A6C4-F736CDA7D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4" name="Line 3917">
            <a:extLst>
              <a:ext uri="{FF2B5EF4-FFF2-40B4-BE49-F238E27FC236}">
                <a16:creationId xmlns:a16="http://schemas.microsoft.com/office/drawing/2014/main" id="{984FDAFB-6FD1-964E-9D93-BED1DDF5A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5" name="Line 3918">
            <a:extLst>
              <a:ext uri="{FF2B5EF4-FFF2-40B4-BE49-F238E27FC236}">
                <a16:creationId xmlns:a16="http://schemas.microsoft.com/office/drawing/2014/main" id="{135440D4-7D4D-094E-9EF8-C46493F024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6" name="Line 3919">
            <a:extLst>
              <a:ext uri="{FF2B5EF4-FFF2-40B4-BE49-F238E27FC236}">
                <a16:creationId xmlns:a16="http://schemas.microsoft.com/office/drawing/2014/main" id="{72111E1F-3247-9F4A-A2DD-473314C94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7" name="Line 3920">
            <a:extLst>
              <a:ext uri="{FF2B5EF4-FFF2-40B4-BE49-F238E27FC236}">
                <a16:creationId xmlns:a16="http://schemas.microsoft.com/office/drawing/2014/main" id="{58F4220A-4F62-EC4B-A73F-B8C6200BC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8" name="Line 3921">
            <a:extLst>
              <a:ext uri="{FF2B5EF4-FFF2-40B4-BE49-F238E27FC236}">
                <a16:creationId xmlns:a16="http://schemas.microsoft.com/office/drawing/2014/main" id="{61481783-9809-984E-BE5C-2853C7B1F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40671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29" name="Line 3922">
            <a:extLst>
              <a:ext uri="{FF2B5EF4-FFF2-40B4-BE49-F238E27FC236}">
                <a16:creationId xmlns:a16="http://schemas.microsoft.com/office/drawing/2014/main" id="{30F5888A-6BDE-3C40-B847-31F584261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3028950"/>
            <a:ext cx="519112" cy="23368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0" name="Line 3923">
            <a:extLst>
              <a:ext uri="{FF2B5EF4-FFF2-40B4-BE49-F238E27FC236}">
                <a16:creationId xmlns:a16="http://schemas.microsoft.com/office/drawing/2014/main" id="{854B6EE6-0322-9946-990D-B40E10EA9D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1" name="Line 3924">
            <a:extLst>
              <a:ext uri="{FF2B5EF4-FFF2-40B4-BE49-F238E27FC236}">
                <a16:creationId xmlns:a16="http://schemas.microsoft.com/office/drawing/2014/main" id="{E2E45BEE-7E71-C64D-B05C-E2757A08A5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30289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2" name="Line 3925">
            <a:extLst>
              <a:ext uri="{FF2B5EF4-FFF2-40B4-BE49-F238E27FC236}">
                <a16:creationId xmlns:a16="http://schemas.microsoft.com/office/drawing/2014/main" id="{2E72DCE2-3DF8-8741-B9DA-63A5E0837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3" name="Line 3926">
            <a:extLst>
              <a:ext uri="{FF2B5EF4-FFF2-40B4-BE49-F238E27FC236}">
                <a16:creationId xmlns:a16="http://schemas.microsoft.com/office/drawing/2014/main" id="{CCE7BFC8-C7DD-1F40-9135-3196D8F25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2877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4" name="Line 3927">
            <a:extLst>
              <a:ext uri="{FF2B5EF4-FFF2-40B4-BE49-F238E27FC236}">
                <a16:creationId xmlns:a16="http://schemas.microsoft.com/office/drawing/2014/main" id="{3140C798-F3AC-B549-95DB-2FDF8E1FC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5" name="Line 3929">
            <a:extLst>
              <a:ext uri="{FF2B5EF4-FFF2-40B4-BE49-F238E27FC236}">
                <a16:creationId xmlns:a16="http://schemas.microsoft.com/office/drawing/2014/main" id="{98A7508C-89DB-E44D-B9EC-159D28AAC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6" name="Line 3930">
            <a:extLst>
              <a:ext uri="{FF2B5EF4-FFF2-40B4-BE49-F238E27FC236}">
                <a16:creationId xmlns:a16="http://schemas.microsoft.com/office/drawing/2014/main" id="{4E8606F7-3F44-B341-9CAD-0032A5675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7" name="Line 3931">
            <a:extLst>
              <a:ext uri="{FF2B5EF4-FFF2-40B4-BE49-F238E27FC236}">
                <a16:creationId xmlns:a16="http://schemas.microsoft.com/office/drawing/2014/main" id="{428128D5-682F-374F-9DB9-CB2031974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6261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8" name="Line 3932">
            <a:extLst>
              <a:ext uri="{FF2B5EF4-FFF2-40B4-BE49-F238E27FC236}">
                <a16:creationId xmlns:a16="http://schemas.microsoft.com/office/drawing/2014/main" id="{B080AEB1-9D89-164C-A621-F9BF97DE45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39" name="Line 3933">
            <a:extLst>
              <a:ext uri="{FF2B5EF4-FFF2-40B4-BE49-F238E27FC236}">
                <a16:creationId xmlns:a16="http://schemas.microsoft.com/office/drawing/2014/main" id="{AE25431F-B807-EF41-A04F-92672212A7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0" name="Line 3934">
            <a:extLst>
              <a:ext uri="{FF2B5EF4-FFF2-40B4-BE49-F238E27FC236}">
                <a16:creationId xmlns:a16="http://schemas.microsoft.com/office/drawing/2014/main" id="{2AA8E50B-D3CA-2745-8D85-213C260708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287713"/>
            <a:ext cx="2338388" cy="23383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1" name="Line 3935">
            <a:extLst>
              <a:ext uri="{FF2B5EF4-FFF2-40B4-BE49-F238E27FC236}">
                <a16:creationId xmlns:a16="http://schemas.microsoft.com/office/drawing/2014/main" id="{30BCA788-5907-8442-A2B7-8AF8BB974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2" name="Line 3936">
            <a:extLst>
              <a:ext uri="{FF2B5EF4-FFF2-40B4-BE49-F238E27FC236}">
                <a16:creationId xmlns:a16="http://schemas.microsoft.com/office/drawing/2014/main" id="{883BEA0D-D48F-834B-943A-968A98F0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3" name="Line 3937">
            <a:extLst>
              <a:ext uri="{FF2B5EF4-FFF2-40B4-BE49-F238E27FC236}">
                <a16:creationId xmlns:a16="http://schemas.microsoft.com/office/drawing/2014/main" id="{6D6A43FB-17CF-DE48-8595-BFAF706B3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4" name="Line 3938">
            <a:extLst>
              <a:ext uri="{FF2B5EF4-FFF2-40B4-BE49-F238E27FC236}">
                <a16:creationId xmlns:a16="http://schemas.microsoft.com/office/drawing/2014/main" id="{6CCC3F17-500E-484E-B2FB-309ACB98A3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5" name="Line 3939">
            <a:extLst>
              <a:ext uri="{FF2B5EF4-FFF2-40B4-BE49-F238E27FC236}">
                <a16:creationId xmlns:a16="http://schemas.microsoft.com/office/drawing/2014/main" id="{4FE854D8-3DE3-5345-A7A8-DDF29EA48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6" name="Line 3940">
            <a:extLst>
              <a:ext uri="{FF2B5EF4-FFF2-40B4-BE49-F238E27FC236}">
                <a16:creationId xmlns:a16="http://schemas.microsoft.com/office/drawing/2014/main" id="{C22D253E-E623-524D-AB19-E02DA294C3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7" name="Line 3941">
            <a:extLst>
              <a:ext uri="{FF2B5EF4-FFF2-40B4-BE49-F238E27FC236}">
                <a16:creationId xmlns:a16="http://schemas.microsoft.com/office/drawing/2014/main" id="{50B5C143-9612-7045-814F-BA9488CC0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8" name="Line 3942">
            <a:extLst>
              <a:ext uri="{FF2B5EF4-FFF2-40B4-BE49-F238E27FC236}">
                <a16:creationId xmlns:a16="http://schemas.microsoft.com/office/drawing/2014/main" id="{1DEEFD88-DABB-7144-A5F1-95863D453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49" name="Line 3943">
            <a:extLst>
              <a:ext uri="{FF2B5EF4-FFF2-40B4-BE49-F238E27FC236}">
                <a16:creationId xmlns:a16="http://schemas.microsoft.com/office/drawing/2014/main" id="{D7AF69BE-E537-714B-8FC4-0FF78DC12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0" name="Line 3944">
            <a:extLst>
              <a:ext uri="{FF2B5EF4-FFF2-40B4-BE49-F238E27FC236}">
                <a16:creationId xmlns:a16="http://schemas.microsoft.com/office/drawing/2014/main" id="{F1C47730-ED35-BE43-939B-CD1AA73045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1" name="Line 3945">
            <a:extLst>
              <a:ext uri="{FF2B5EF4-FFF2-40B4-BE49-F238E27FC236}">
                <a16:creationId xmlns:a16="http://schemas.microsoft.com/office/drawing/2014/main" id="{CE9C7A42-B133-1749-B597-6307852B4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2" name="Line 3946">
            <a:extLst>
              <a:ext uri="{FF2B5EF4-FFF2-40B4-BE49-F238E27FC236}">
                <a16:creationId xmlns:a16="http://schemas.microsoft.com/office/drawing/2014/main" id="{E7F3553B-370E-F840-B244-AB53485DEF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58848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3" name="Line 3947">
            <a:extLst>
              <a:ext uri="{FF2B5EF4-FFF2-40B4-BE49-F238E27FC236}">
                <a16:creationId xmlns:a16="http://schemas.microsoft.com/office/drawing/2014/main" id="{DAE3353A-3BFC-EB4B-A0F4-262EC035CE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4" name="Line 3948">
            <a:extLst>
              <a:ext uri="{FF2B5EF4-FFF2-40B4-BE49-F238E27FC236}">
                <a16:creationId xmlns:a16="http://schemas.microsoft.com/office/drawing/2014/main" id="{9325426B-2A41-B841-9028-59E227C371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5" name="Line 3949">
            <a:extLst>
              <a:ext uri="{FF2B5EF4-FFF2-40B4-BE49-F238E27FC236}">
                <a16:creationId xmlns:a16="http://schemas.microsoft.com/office/drawing/2014/main" id="{83549E03-C0E2-724B-B5D0-4BE955EFAA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1730375"/>
            <a:ext cx="1819275" cy="23368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6" name="Line 3950">
            <a:extLst>
              <a:ext uri="{FF2B5EF4-FFF2-40B4-BE49-F238E27FC236}">
                <a16:creationId xmlns:a16="http://schemas.microsoft.com/office/drawing/2014/main" id="{A948E13D-3C77-5546-8473-633B146FFF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17303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7" name="Line 3951">
            <a:extLst>
              <a:ext uri="{FF2B5EF4-FFF2-40B4-BE49-F238E27FC236}">
                <a16:creationId xmlns:a16="http://schemas.microsoft.com/office/drawing/2014/main" id="{CEE746B5-5463-5A4F-9908-915931108B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8" name="Line 3952">
            <a:extLst>
              <a:ext uri="{FF2B5EF4-FFF2-40B4-BE49-F238E27FC236}">
                <a16:creationId xmlns:a16="http://schemas.microsoft.com/office/drawing/2014/main" id="{E2A306A4-2979-2147-8001-A859628D1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19891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59" name="Line 3953">
            <a:extLst>
              <a:ext uri="{FF2B5EF4-FFF2-40B4-BE49-F238E27FC236}">
                <a16:creationId xmlns:a16="http://schemas.microsoft.com/office/drawing/2014/main" id="{ADF84261-F892-8B49-BE01-1387FB901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0" name="Line 3954">
            <a:extLst>
              <a:ext uri="{FF2B5EF4-FFF2-40B4-BE49-F238E27FC236}">
                <a16:creationId xmlns:a16="http://schemas.microsoft.com/office/drawing/2014/main" id="{A0C46A75-34B5-DF46-AC08-9263750091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1" name="Line 3955">
            <a:extLst>
              <a:ext uri="{FF2B5EF4-FFF2-40B4-BE49-F238E27FC236}">
                <a16:creationId xmlns:a16="http://schemas.microsoft.com/office/drawing/2014/main" id="{640DC3E4-0083-3142-8C65-8C8388BBF9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2" name="Line 3956">
            <a:extLst>
              <a:ext uri="{FF2B5EF4-FFF2-40B4-BE49-F238E27FC236}">
                <a16:creationId xmlns:a16="http://schemas.microsoft.com/office/drawing/2014/main" id="{DD2034D4-8FC8-A540-A74D-454159806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3" name="Line 3957">
            <a:extLst>
              <a:ext uri="{FF2B5EF4-FFF2-40B4-BE49-F238E27FC236}">
                <a16:creationId xmlns:a16="http://schemas.microsoft.com/office/drawing/2014/main" id="{01006FD7-84C7-EA41-B045-25FC818C3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4" name="Line 3958">
            <a:extLst>
              <a:ext uri="{FF2B5EF4-FFF2-40B4-BE49-F238E27FC236}">
                <a16:creationId xmlns:a16="http://schemas.microsoft.com/office/drawing/2014/main" id="{461E2CE0-B271-8B4B-B93D-4AF3F313BC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5" name="Line 3959">
            <a:extLst>
              <a:ext uri="{FF2B5EF4-FFF2-40B4-BE49-F238E27FC236}">
                <a16:creationId xmlns:a16="http://schemas.microsoft.com/office/drawing/2014/main" id="{584B5EBD-817F-EB42-833B-AC21E071E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48466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6" name="Line 3960">
            <a:extLst>
              <a:ext uri="{FF2B5EF4-FFF2-40B4-BE49-F238E27FC236}">
                <a16:creationId xmlns:a16="http://schemas.microsoft.com/office/drawing/2014/main" id="{BBDCA1AA-F041-B54B-9461-2507DED2F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2768600"/>
            <a:ext cx="2857500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7" name="Line 3961">
            <a:extLst>
              <a:ext uri="{FF2B5EF4-FFF2-40B4-BE49-F238E27FC236}">
                <a16:creationId xmlns:a16="http://schemas.microsoft.com/office/drawing/2014/main" id="{9683FBA9-1EE0-5D4C-B165-68393AE67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8" name="Line 3962">
            <a:extLst>
              <a:ext uri="{FF2B5EF4-FFF2-40B4-BE49-F238E27FC236}">
                <a16:creationId xmlns:a16="http://schemas.microsoft.com/office/drawing/2014/main" id="{DCB5BABE-1D00-6C41-A551-93EC5303A7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69" name="Line 3963">
            <a:extLst>
              <a:ext uri="{FF2B5EF4-FFF2-40B4-BE49-F238E27FC236}">
                <a16:creationId xmlns:a16="http://schemas.microsoft.com/office/drawing/2014/main" id="{F8164B12-8DF1-164C-9DD2-70140BF90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5365750"/>
            <a:ext cx="1587" cy="260350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0" name="Line 3964">
            <a:extLst>
              <a:ext uri="{FF2B5EF4-FFF2-40B4-BE49-F238E27FC236}">
                <a16:creationId xmlns:a16="http://schemas.microsoft.com/office/drawing/2014/main" id="{26476EEE-EBB2-9243-8DA7-96A90773D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1" name="Line 3965">
            <a:extLst>
              <a:ext uri="{FF2B5EF4-FFF2-40B4-BE49-F238E27FC236}">
                <a16:creationId xmlns:a16="http://schemas.microsoft.com/office/drawing/2014/main" id="{043B8BF6-13ED-EC4A-9125-B6F8472E74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2" name="Line 3966">
            <a:extLst>
              <a:ext uri="{FF2B5EF4-FFF2-40B4-BE49-F238E27FC236}">
                <a16:creationId xmlns:a16="http://schemas.microsoft.com/office/drawing/2014/main" id="{2AAAEDA3-51D1-1648-A315-EF606EA6C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0289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3" name="Line 3967">
            <a:extLst>
              <a:ext uri="{FF2B5EF4-FFF2-40B4-BE49-F238E27FC236}">
                <a16:creationId xmlns:a16="http://schemas.microsoft.com/office/drawing/2014/main" id="{1948D001-885A-0249-A3FD-66C559810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4" name="Line 3968">
            <a:extLst>
              <a:ext uri="{FF2B5EF4-FFF2-40B4-BE49-F238E27FC236}">
                <a16:creationId xmlns:a16="http://schemas.microsoft.com/office/drawing/2014/main" id="{A37AF0C2-84FB-2B42-8E95-0B8F9AD4B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5" name="Line 3969">
            <a:extLst>
              <a:ext uri="{FF2B5EF4-FFF2-40B4-BE49-F238E27FC236}">
                <a16:creationId xmlns:a16="http://schemas.microsoft.com/office/drawing/2014/main" id="{022FBF32-9456-2045-B271-6F267A8CF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6" name="Line 3970">
            <a:extLst>
              <a:ext uri="{FF2B5EF4-FFF2-40B4-BE49-F238E27FC236}">
                <a16:creationId xmlns:a16="http://schemas.microsoft.com/office/drawing/2014/main" id="{5B1E54C0-2A60-D444-BDA9-93D932FF8F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56261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7" name="Line 3971">
            <a:extLst>
              <a:ext uri="{FF2B5EF4-FFF2-40B4-BE49-F238E27FC236}">
                <a16:creationId xmlns:a16="http://schemas.microsoft.com/office/drawing/2014/main" id="{8E6A703E-80FB-5E48-A96E-4CE905DD89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8" name="Line 3972">
            <a:extLst>
              <a:ext uri="{FF2B5EF4-FFF2-40B4-BE49-F238E27FC236}">
                <a16:creationId xmlns:a16="http://schemas.microsoft.com/office/drawing/2014/main" id="{A65779F1-F9C2-274D-8994-4F35CE4106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79" name="Line 3973">
            <a:extLst>
              <a:ext uri="{FF2B5EF4-FFF2-40B4-BE49-F238E27FC236}">
                <a16:creationId xmlns:a16="http://schemas.microsoft.com/office/drawing/2014/main" id="{261B45F2-9BF2-7541-A3BE-8D79631C2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0" name="Line 3974">
            <a:extLst>
              <a:ext uri="{FF2B5EF4-FFF2-40B4-BE49-F238E27FC236}">
                <a16:creationId xmlns:a16="http://schemas.microsoft.com/office/drawing/2014/main" id="{1AB5E743-4BC7-4143-AD4B-0728153852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1" name="Line 3975">
            <a:extLst>
              <a:ext uri="{FF2B5EF4-FFF2-40B4-BE49-F238E27FC236}">
                <a16:creationId xmlns:a16="http://schemas.microsoft.com/office/drawing/2014/main" id="{1EA9EC61-2684-5645-B9A3-0B602DA4B7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2" name="Line 3976">
            <a:extLst>
              <a:ext uri="{FF2B5EF4-FFF2-40B4-BE49-F238E27FC236}">
                <a16:creationId xmlns:a16="http://schemas.microsoft.com/office/drawing/2014/main" id="{FB82E154-5565-824F-80CC-0861DA8F91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3" name="Line 3977">
            <a:extLst>
              <a:ext uri="{FF2B5EF4-FFF2-40B4-BE49-F238E27FC236}">
                <a16:creationId xmlns:a16="http://schemas.microsoft.com/office/drawing/2014/main" id="{1E110176-C470-1D41-830B-C99C28635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4" name="Line 3978">
            <a:extLst>
              <a:ext uri="{FF2B5EF4-FFF2-40B4-BE49-F238E27FC236}">
                <a16:creationId xmlns:a16="http://schemas.microsoft.com/office/drawing/2014/main" id="{9798F6C4-E79C-7042-94B4-494FD31739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5" name="Line 3979">
            <a:extLst>
              <a:ext uri="{FF2B5EF4-FFF2-40B4-BE49-F238E27FC236}">
                <a16:creationId xmlns:a16="http://schemas.microsoft.com/office/drawing/2014/main" id="{922FB9DC-E699-7C4E-AFE3-944EF8A29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6" name="Line 3980">
            <a:extLst>
              <a:ext uri="{FF2B5EF4-FFF2-40B4-BE49-F238E27FC236}">
                <a16:creationId xmlns:a16="http://schemas.microsoft.com/office/drawing/2014/main" id="{39762670-7EF9-3A4F-A0B9-BA1429864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7" name="Line 3981">
            <a:extLst>
              <a:ext uri="{FF2B5EF4-FFF2-40B4-BE49-F238E27FC236}">
                <a16:creationId xmlns:a16="http://schemas.microsoft.com/office/drawing/2014/main" id="{14C0F130-06A5-6C41-813E-C41C3A2AA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586288"/>
            <a:ext cx="4416425" cy="10398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8" name="Line 3982">
            <a:extLst>
              <a:ext uri="{FF2B5EF4-FFF2-40B4-BE49-F238E27FC236}">
                <a16:creationId xmlns:a16="http://schemas.microsoft.com/office/drawing/2014/main" id="{EA65748D-B4BF-6347-84B2-60CD2B0C5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35480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89" name="Line 3983">
            <a:extLst>
              <a:ext uri="{FF2B5EF4-FFF2-40B4-BE49-F238E27FC236}">
                <a16:creationId xmlns:a16="http://schemas.microsoft.com/office/drawing/2014/main" id="{27ED3843-A745-D044-B334-60E926A377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0" name="Line 3984">
            <a:extLst>
              <a:ext uri="{FF2B5EF4-FFF2-40B4-BE49-F238E27FC236}">
                <a16:creationId xmlns:a16="http://schemas.microsoft.com/office/drawing/2014/main" id="{2A66D854-F89E-164B-94DE-BA0054EF3A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66643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1" name="Line 3985">
            <a:extLst>
              <a:ext uri="{FF2B5EF4-FFF2-40B4-BE49-F238E27FC236}">
                <a16:creationId xmlns:a16="http://schemas.microsoft.com/office/drawing/2014/main" id="{270AB1C9-01EA-D14E-9AD6-5829C7021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2" name="Line 3986">
            <a:extLst>
              <a:ext uri="{FF2B5EF4-FFF2-40B4-BE49-F238E27FC236}">
                <a16:creationId xmlns:a16="http://schemas.microsoft.com/office/drawing/2014/main" id="{786E906D-FD1E-D044-85DA-5B6B592B64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3" name="Line 3987">
            <a:extLst>
              <a:ext uri="{FF2B5EF4-FFF2-40B4-BE49-F238E27FC236}">
                <a16:creationId xmlns:a16="http://schemas.microsoft.com/office/drawing/2014/main" id="{3FAF9D60-80C9-C449-AA0A-6F058453C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4" name="Line 3988">
            <a:extLst>
              <a:ext uri="{FF2B5EF4-FFF2-40B4-BE49-F238E27FC236}">
                <a16:creationId xmlns:a16="http://schemas.microsoft.com/office/drawing/2014/main" id="{51A8A55F-094F-1A45-AA39-28DCCF340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5" name="Line 3989">
            <a:extLst>
              <a:ext uri="{FF2B5EF4-FFF2-40B4-BE49-F238E27FC236}">
                <a16:creationId xmlns:a16="http://schemas.microsoft.com/office/drawing/2014/main" id="{6D82264D-AF3D-3C48-A5D2-89AF6820AD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4586288"/>
            <a:ext cx="1298575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6" name="Line 3990">
            <a:extLst>
              <a:ext uri="{FF2B5EF4-FFF2-40B4-BE49-F238E27FC236}">
                <a16:creationId xmlns:a16="http://schemas.microsoft.com/office/drawing/2014/main" id="{A5F5C53E-0680-724D-A9FD-42E1619A0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7" name="Line 3991">
            <a:extLst>
              <a:ext uri="{FF2B5EF4-FFF2-40B4-BE49-F238E27FC236}">
                <a16:creationId xmlns:a16="http://schemas.microsoft.com/office/drawing/2014/main" id="{566B099F-00F4-5D4B-823F-89107CE54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8" name="Line 3992">
            <a:extLst>
              <a:ext uri="{FF2B5EF4-FFF2-40B4-BE49-F238E27FC236}">
                <a16:creationId xmlns:a16="http://schemas.microsoft.com/office/drawing/2014/main" id="{471E2E14-A815-684A-9C13-DDBF9C4A7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028950"/>
            <a:ext cx="260350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899" name="Line 3993">
            <a:extLst>
              <a:ext uri="{FF2B5EF4-FFF2-40B4-BE49-F238E27FC236}">
                <a16:creationId xmlns:a16="http://schemas.microsoft.com/office/drawing/2014/main" id="{0B954370-F0EB-664E-AA6A-28251A99F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19891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0" name="Line 3994">
            <a:extLst>
              <a:ext uri="{FF2B5EF4-FFF2-40B4-BE49-F238E27FC236}">
                <a16:creationId xmlns:a16="http://schemas.microsoft.com/office/drawing/2014/main" id="{D5FBC978-724A-1E46-B7A0-43AE8BC071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1" name="Line 3995">
            <a:extLst>
              <a:ext uri="{FF2B5EF4-FFF2-40B4-BE49-F238E27FC236}">
                <a16:creationId xmlns:a16="http://schemas.microsoft.com/office/drawing/2014/main" id="{D33217DA-ECA5-F949-8F05-BC3C6D1C8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2" name="Line 3996">
            <a:extLst>
              <a:ext uri="{FF2B5EF4-FFF2-40B4-BE49-F238E27FC236}">
                <a16:creationId xmlns:a16="http://schemas.microsoft.com/office/drawing/2014/main" id="{0A1795D9-A4C9-1546-BB00-434B41DF9F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3" name="Line 3997">
            <a:extLst>
              <a:ext uri="{FF2B5EF4-FFF2-40B4-BE49-F238E27FC236}">
                <a16:creationId xmlns:a16="http://schemas.microsoft.com/office/drawing/2014/main" id="{186CAFE3-C745-9B47-B91B-7282097D6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4" name="Line 3998">
            <a:extLst>
              <a:ext uri="{FF2B5EF4-FFF2-40B4-BE49-F238E27FC236}">
                <a16:creationId xmlns:a16="http://schemas.microsoft.com/office/drawing/2014/main" id="{2640AAC8-36B9-E645-8773-01FEBB61E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5" name="Line 3999">
            <a:extLst>
              <a:ext uri="{FF2B5EF4-FFF2-40B4-BE49-F238E27FC236}">
                <a16:creationId xmlns:a16="http://schemas.microsoft.com/office/drawing/2014/main" id="{0D9BF7E2-8612-524D-81E5-508CA20860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6" name="Line 4000">
            <a:extLst>
              <a:ext uri="{FF2B5EF4-FFF2-40B4-BE49-F238E27FC236}">
                <a16:creationId xmlns:a16="http://schemas.microsoft.com/office/drawing/2014/main" id="{03BE8485-B255-D047-99C7-D59400B3D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7" name="Line 4001">
            <a:extLst>
              <a:ext uri="{FF2B5EF4-FFF2-40B4-BE49-F238E27FC236}">
                <a16:creationId xmlns:a16="http://schemas.microsoft.com/office/drawing/2014/main" id="{C157E6DC-97AD-EF44-8582-8595E1367C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8" name="Line 4002">
            <a:extLst>
              <a:ext uri="{FF2B5EF4-FFF2-40B4-BE49-F238E27FC236}">
                <a16:creationId xmlns:a16="http://schemas.microsoft.com/office/drawing/2014/main" id="{B0142E84-9DBF-4F46-8BC9-6329A04E0F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09" name="Line 4003">
            <a:extLst>
              <a:ext uri="{FF2B5EF4-FFF2-40B4-BE49-F238E27FC236}">
                <a16:creationId xmlns:a16="http://schemas.microsoft.com/office/drawing/2014/main" id="{B27876C9-E395-C04F-8F42-BABF9EEC4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508250"/>
            <a:ext cx="1039812" cy="41560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0" name="Line 4004">
            <a:extLst>
              <a:ext uri="{FF2B5EF4-FFF2-40B4-BE49-F238E27FC236}">
                <a16:creationId xmlns:a16="http://schemas.microsoft.com/office/drawing/2014/main" id="{D783ED44-E245-224D-A741-9EC321652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1" name="Line 4005">
            <a:extLst>
              <a:ext uri="{FF2B5EF4-FFF2-40B4-BE49-F238E27FC236}">
                <a16:creationId xmlns:a16="http://schemas.microsoft.com/office/drawing/2014/main" id="{F679BD34-F852-B444-AC67-72E7C34093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2" name="Line 4006">
            <a:extLst>
              <a:ext uri="{FF2B5EF4-FFF2-40B4-BE49-F238E27FC236}">
                <a16:creationId xmlns:a16="http://schemas.microsoft.com/office/drawing/2014/main" id="{3B0031BC-BEE9-D548-8C25-9A9668278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48466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3" name="Line 4007">
            <a:extLst>
              <a:ext uri="{FF2B5EF4-FFF2-40B4-BE49-F238E27FC236}">
                <a16:creationId xmlns:a16="http://schemas.microsoft.com/office/drawing/2014/main" id="{1E89E601-3B64-E743-9F6F-E9CFC7DA3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3548063"/>
            <a:ext cx="1558925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4" name="Line 4008">
            <a:extLst>
              <a:ext uri="{FF2B5EF4-FFF2-40B4-BE49-F238E27FC236}">
                <a16:creationId xmlns:a16="http://schemas.microsoft.com/office/drawing/2014/main" id="{3B014B51-FAE8-6C41-B0F5-9DDBFE0F05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5" name="Line 4009">
            <a:extLst>
              <a:ext uri="{FF2B5EF4-FFF2-40B4-BE49-F238E27FC236}">
                <a16:creationId xmlns:a16="http://schemas.microsoft.com/office/drawing/2014/main" id="{B2B19A4D-32D5-7146-9CE1-105AE0EF4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6" name="Line 4010">
            <a:extLst>
              <a:ext uri="{FF2B5EF4-FFF2-40B4-BE49-F238E27FC236}">
                <a16:creationId xmlns:a16="http://schemas.microsoft.com/office/drawing/2014/main" id="{48EF87C1-B245-9641-8786-216B2B0A84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7" name="Line 4011">
            <a:extLst>
              <a:ext uri="{FF2B5EF4-FFF2-40B4-BE49-F238E27FC236}">
                <a16:creationId xmlns:a16="http://schemas.microsoft.com/office/drawing/2014/main" id="{A6012323-75F9-9740-A950-B4BB2F66C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287713"/>
            <a:ext cx="779462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8" name="Line 4012">
            <a:extLst>
              <a:ext uri="{FF2B5EF4-FFF2-40B4-BE49-F238E27FC236}">
                <a16:creationId xmlns:a16="http://schemas.microsoft.com/office/drawing/2014/main" id="{4D207A38-CD0D-6442-8EEA-57B0342416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19" name="Line 4013">
            <a:extLst>
              <a:ext uri="{FF2B5EF4-FFF2-40B4-BE49-F238E27FC236}">
                <a16:creationId xmlns:a16="http://schemas.microsoft.com/office/drawing/2014/main" id="{0F3FCE2D-189B-3E4E-B485-06259ED37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0" name="Line 4014">
            <a:extLst>
              <a:ext uri="{FF2B5EF4-FFF2-40B4-BE49-F238E27FC236}">
                <a16:creationId xmlns:a16="http://schemas.microsoft.com/office/drawing/2014/main" id="{E3A5F627-60A4-E44F-B9A5-D2D1B7A01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508250"/>
            <a:ext cx="1298575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1" name="Line 4015">
            <a:extLst>
              <a:ext uri="{FF2B5EF4-FFF2-40B4-BE49-F238E27FC236}">
                <a16:creationId xmlns:a16="http://schemas.microsoft.com/office/drawing/2014/main" id="{797CE050-8694-044E-8E7B-22A600027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2" name="Line 4016">
            <a:extLst>
              <a:ext uri="{FF2B5EF4-FFF2-40B4-BE49-F238E27FC236}">
                <a16:creationId xmlns:a16="http://schemas.microsoft.com/office/drawing/2014/main" id="{AFBE9FA3-07E3-1A48-A8DD-B518D26B1E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43275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3" name="Line 4017">
            <a:extLst>
              <a:ext uri="{FF2B5EF4-FFF2-40B4-BE49-F238E27FC236}">
                <a16:creationId xmlns:a16="http://schemas.microsoft.com/office/drawing/2014/main" id="{96D1E67D-F99B-6247-93C3-8A4A62876B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4" name="Line 4018">
            <a:extLst>
              <a:ext uri="{FF2B5EF4-FFF2-40B4-BE49-F238E27FC236}">
                <a16:creationId xmlns:a16="http://schemas.microsoft.com/office/drawing/2014/main" id="{AF844FDD-C3D2-EC47-AA36-9BD63EF7FD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5" name="Line 4019">
            <a:extLst>
              <a:ext uri="{FF2B5EF4-FFF2-40B4-BE49-F238E27FC236}">
                <a16:creationId xmlns:a16="http://schemas.microsoft.com/office/drawing/2014/main" id="{BE5D425E-8951-624E-A075-E76BCC526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6" name="Line 4020">
            <a:extLst>
              <a:ext uri="{FF2B5EF4-FFF2-40B4-BE49-F238E27FC236}">
                <a16:creationId xmlns:a16="http://schemas.microsoft.com/office/drawing/2014/main" id="{F7280044-CD33-2141-99D8-AC7AF87AFD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53657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7" name="Line 4021">
            <a:extLst>
              <a:ext uri="{FF2B5EF4-FFF2-40B4-BE49-F238E27FC236}">
                <a16:creationId xmlns:a16="http://schemas.microsoft.com/office/drawing/2014/main" id="{B8854BFD-6BB6-A241-8B6B-64466C29F6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8" name="Line 4022">
            <a:extLst>
              <a:ext uri="{FF2B5EF4-FFF2-40B4-BE49-F238E27FC236}">
                <a16:creationId xmlns:a16="http://schemas.microsoft.com/office/drawing/2014/main" id="{A312EF87-CCF2-F04F-A178-52B2D5B3E5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1989138"/>
            <a:ext cx="2338387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29" name="Line 4023">
            <a:extLst>
              <a:ext uri="{FF2B5EF4-FFF2-40B4-BE49-F238E27FC236}">
                <a16:creationId xmlns:a16="http://schemas.microsoft.com/office/drawing/2014/main" id="{36BEB476-A91B-9849-AE99-3F455EB25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0" name="Line 4024">
            <a:extLst>
              <a:ext uri="{FF2B5EF4-FFF2-40B4-BE49-F238E27FC236}">
                <a16:creationId xmlns:a16="http://schemas.microsoft.com/office/drawing/2014/main" id="{DAA781DF-C939-C64C-BD07-9795F9536A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5365750"/>
            <a:ext cx="520700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1" name="Line 4025">
            <a:extLst>
              <a:ext uri="{FF2B5EF4-FFF2-40B4-BE49-F238E27FC236}">
                <a16:creationId xmlns:a16="http://schemas.microsoft.com/office/drawing/2014/main" id="{3B6F8194-69CB-6048-B9A1-37AC4A7F26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2" name="Line 4026">
            <a:extLst>
              <a:ext uri="{FF2B5EF4-FFF2-40B4-BE49-F238E27FC236}">
                <a16:creationId xmlns:a16="http://schemas.microsoft.com/office/drawing/2014/main" id="{DAA0432C-940A-534E-92BC-8F850C901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3" name="Line 4027">
            <a:extLst>
              <a:ext uri="{FF2B5EF4-FFF2-40B4-BE49-F238E27FC236}">
                <a16:creationId xmlns:a16="http://schemas.microsoft.com/office/drawing/2014/main" id="{36C56603-1519-BA40-8491-75F32F3CDD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64055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4" name="Line 4028">
            <a:extLst>
              <a:ext uri="{FF2B5EF4-FFF2-40B4-BE49-F238E27FC236}">
                <a16:creationId xmlns:a16="http://schemas.microsoft.com/office/drawing/2014/main" id="{CAF71919-B543-994E-908D-6D00C1010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0289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5" name="Line 4029">
            <a:extLst>
              <a:ext uri="{FF2B5EF4-FFF2-40B4-BE49-F238E27FC236}">
                <a16:creationId xmlns:a16="http://schemas.microsoft.com/office/drawing/2014/main" id="{C3CCF3F1-374C-D144-BE71-255592462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19891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6" name="Line 4030">
            <a:extLst>
              <a:ext uri="{FF2B5EF4-FFF2-40B4-BE49-F238E27FC236}">
                <a16:creationId xmlns:a16="http://schemas.microsoft.com/office/drawing/2014/main" id="{F3B1F6FD-1D1F-4143-BD8E-243165CA5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2249488"/>
            <a:ext cx="779463" cy="2587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7" name="Line 4031">
            <a:extLst>
              <a:ext uri="{FF2B5EF4-FFF2-40B4-BE49-F238E27FC236}">
                <a16:creationId xmlns:a16="http://schemas.microsoft.com/office/drawing/2014/main" id="{30FEBDD0-1D8F-944B-959A-D25AAC331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66643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8" name="Line 4032">
            <a:extLst>
              <a:ext uri="{FF2B5EF4-FFF2-40B4-BE49-F238E27FC236}">
                <a16:creationId xmlns:a16="http://schemas.microsoft.com/office/drawing/2014/main" id="{E6602740-AE7C-1E4F-ADB7-83CC675C95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39" name="Line 4033">
            <a:extLst>
              <a:ext uri="{FF2B5EF4-FFF2-40B4-BE49-F238E27FC236}">
                <a16:creationId xmlns:a16="http://schemas.microsoft.com/office/drawing/2014/main" id="{9EC6BFAA-CED1-FF45-B204-C2847BC3A9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287713"/>
            <a:ext cx="1558925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0" name="Line 4034">
            <a:extLst>
              <a:ext uri="{FF2B5EF4-FFF2-40B4-BE49-F238E27FC236}">
                <a16:creationId xmlns:a16="http://schemas.microsoft.com/office/drawing/2014/main" id="{B0552697-F1EB-874C-8293-C8FA37C14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1" name="Line 4035">
            <a:extLst>
              <a:ext uri="{FF2B5EF4-FFF2-40B4-BE49-F238E27FC236}">
                <a16:creationId xmlns:a16="http://schemas.microsoft.com/office/drawing/2014/main" id="{1CB2AA21-5087-DD41-BE79-9E450A155B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2" name="Line 4036">
            <a:extLst>
              <a:ext uri="{FF2B5EF4-FFF2-40B4-BE49-F238E27FC236}">
                <a16:creationId xmlns:a16="http://schemas.microsoft.com/office/drawing/2014/main" id="{4186C548-8A38-EC4D-B9CB-A2429F4F98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3" name="Line 4037">
            <a:extLst>
              <a:ext uri="{FF2B5EF4-FFF2-40B4-BE49-F238E27FC236}">
                <a16:creationId xmlns:a16="http://schemas.microsoft.com/office/drawing/2014/main" id="{EE5192AB-B537-B441-B936-A237AFAB3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4" name="Line 4038">
            <a:extLst>
              <a:ext uri="{FF2B5EF4-FFF2-40B4-BE49-F238E27FC236}">
                <a16:creationId xmlns:a16="http://schemas.microsoft.com/office/drawing/2014/main" id="{E4B4EE3E-8331-7D4F-AB18-4AEF64E588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5" name="Line 4039">
            <a:extLst>
              <a:ext uri="{FF2B5EF4-FFF2-40B4-BE49-F238E27FC236}">
                <a16:creationId xmlns:a16="http://schemas.microsoft.com/office/drawing/2014/main" id="{EF72F9DF-0CA9-274F-8BC5-9A0BB51C5D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6" name="Line 4040">
            <a:extLst>
              <a:ext uri="{FF2B5EF4-FFF2-40B4-BE49-F238E27FC236}">
                <a16:creationId xmlns:a16="http://schemas.microsoft.com/office/drawing/2014/main" id="{AC2973C2-7EA3-6A44-87B7-FF9519CD1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7" name="Line 4041">
            <a:extLst>
              <a:ext uri="{FF2B5EF4-FFF2-40B4-BE49-F238E27FC236}">
                <a16:creationId xmlns:a16="http://schemas.microsoft.com/office/drawing/2014/main" id="{57BB76C3-4020-214E-82B6-35D66A94B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8" name="Line 4042">
            <a:extLst>
              <a:ext uri="{FF2B5EF4-FFF2-40B4-BE49-F238E27FC236}">
                <a16:creationId xmlns:a16="http://schemas.microsoft.com/office/drawing/2014/main" id="{EAA2B261-43AE-5249-9F7C-D6F9722A3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49" name="Line 4043">
            <a:extLst>
              <a:ext uri="{FF2B5EF4-FFF2-40B4-BE49-F238E27FC236}">
                <a16:creationId xmlns:a16="http://schemas.microsoft.com/office/drawing/2014/main" id="{B2E020C3-480E-7548-B71C-FDE92B95C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0" name="Line 4044">
            <a:extLst>
              <a:ext uri="{FF2B5EF4-FFF2-40B4-BE49-F238E27FC236}">
                <a16:creationId xmlns:a16="http://schemas.microsoft.com/office/drawing/2014/main" id="{7A89C6B1-79A8-9E47-A21E-74AEDAF768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1" name="Line 4045">
            <a:extLst>
              <a:ext uri="{FF2B5EF4-FFF2-40B4-BE49-F238E27FC236}">
                <a16:creationId xmlns:a16="http://schemas.microsoft.com/office/drawing/2014/main" id="{FBE81B47-F1D6-824E-BF9A-B8E133646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2" name="Line 4046">
            <a:extLst>
              <a:ext uri="{FF2B5EF4-FFF2-40B4-BE49-F238E27FC236}">
                <a16:creationId xmlns:a16="http://schemas.microsoft.com/office/drawing/2014/main" id="{914C140D-7EEE-A741-9DFF-DC6901669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6261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3" name="Line 4047">
            <a:extLst>
              <a:ext uri="{FF2B5EF4-FFF2-40B4-BE49-F238E27FC236}">
                <a16:creationId xmlns:a16="http://schemas.microsoft.com/office/drawing/2014/main" id="{2CA949C0-D951-FA42-88F7-62BDDA354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1730375"/>
            <a:ext cx="1558925" cy="2597150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4" name="Line 4048">
            <a:extLst>
              <a:ext uri="{FF2B5EF4-FFF2-40B4-BE49-F238E27FC236}">
                <a16:creationId xmlns:a16="http://schemas.microsoft.com/office/drawing/2014/main" id="{9512A685-26A7-604F-8F3D-6F65F3B04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5" name="Line 4049">
            <a:extLst>
              <a:ext uri="{FF2B5EF4-FFF2-40B4-BE49-F238E27FC236}">
                <a16:creationId xmlns:a16="http://schemas.microsoft.com/office/drawing/2014/main" id="{BBAD56BC-FBCE-D140-91B5-D53F99DA0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6" name="Line 4050">
            <a:extLst>
              <a:ext uri="{FF2B5EF4-FFF2-40B4-BE49-F238E27FC236}">
                <a16:creationId xmlns:a16="http://schemas.microsoft.com/office/drawing/2014/main" id="{575D1A45-9EF1-7542-B3B1-65C261745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7" name="Line 4051">
            <a:extLst>
              <a:ext uri="{FF2B5EF4-FFF2-40B4-BE49-F238E27FC236}">
                <a16:creationId xmlns:a16="http://schemas.microsoft.com/office/drawing/2014/main" id="{3E60DFB3-7F9F-2143-ADF9-9AE0D75D1B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8" name="Line 4052">
            <a:extLst>
              <a:ext uri="{FF2B5EF4-FFF2-40B4-BE49-F238E27FC236}">
                <a16:creationId xmlns:a16="http://schemas.microsoft.com/office/drawing/2014/main" id="{87481259-99BB-EE4A-8E3E-3287B4E56B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59" name="Line 4053">
            <a:extLst>
              <a:ext uri="{FF2B5EF4-FFF2-40B4-BE49-F238E27FC236}">
                <a16:creationId xmlns:a16="http://schemas.microsoft.com/office/drawing/2014/main" id="{93493460-B151-9C42-8BC3-49BA1B04E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0" name="Line 4054">
            <a:extLst>
              <a:ext uri="{FF2B5EF4-FFF2-40B4-BE49-F238E27FC236}">
                <a16:creationId xmlns:a16="http://schemas.microsoft.com/office/drawing/2014/main" id="{4D45A9D0-2788-2C42-A075-EDD5DBDB3E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5106988"/>
            <a:ext cx="2078038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1" name="Line 4055">
            <a:extLst>
              <a:ext uri="{FF2B5EF4-FFF2-40B4-BE49-F238E27FC236}">
                <a16:creationId xmlns:a16="http://schemas.microsoft.com/office/drawing/2014/main" id="{552F5EC5-B7F8-324A-BE88-601EF702D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4327525"/>
            <a:ext cx="1587" cy="258763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2" name="Line 4056">
            <a:extLst>
              <a:ext uri="{FF2B5EF4-FFF2-40B4-BE49-F238E27FC236}">
                <a16:creationId xmlns:a16="http://schemas.microsoft.com/office/drawing/2014/main" id="{C0FC8AD6-7925-F443-8505-D7C4A148F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3" name="Line 4057">
            <a:extLst>
              <a:ext uri="{FF2B5EF4-FFF2-40B4-BE49-F238E27FC236}">
                <a16:creationId xmlns:a16="http://schemas.microsoft.com/office/drawing/2014/main" id="{28DE9FDB-8E27-854A-8A60-C08506DAF6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58848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4" name="Line 4058">
            <a:extLst>
              <a:ext uri="{FF2B5EF4-FFF2-40B4-BE49-F238E27FC236}">
                <a16:creationId xmlns:a16="http://schemas.microsoft.com/office/drawing/2014/main" id="{7BEC7129-82FC-C546-AA7D-3C13480A5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3275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5" name="Line 4059">
            <a:extLst>
              <a:ext uri="{FF2B5EF4-FFF2-40B4-BE49-F238E27FC236}">
                <a16:creationId xmlns:a16="http://schemas.microsoft.com/office/drawing/2014/main" id="{4678E432-CFCC-6E46-AE9C-AC4E1FBE7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45862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6" name="Line 4060">
            <a:extLst>
              <a:ext uri="{FF2B5EF4-FFF2-40B4-BE49-F238E27FC236}">
                <a16:creationId xmlns:a16="http://schemas.microsoft.com/office/drawing/2014/main" id="{4E8F42E6-67C6-844B-8A48-6BDA35D5D4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5365750"/>
            <a:ext cx="1817687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7" name="Line 4061">
            <a:extLst>
              <a:ext uri="{FF2B5EF4-FFF2-40B4-BE49-F238E27FC236}">
                <a16:creationId xmlns:a16="http://schemas.microsoft.com/office/drawing/2014/main" id="{06C72EA3-46B2-CE42-A8DE-6C0E4838B9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8" name="Line 4062">
            <a:extLst>
              <a:ext uri="{FF2B5EF4-FFF2-40B4-BE49-F238E27FC236}">
                <a16:creationId xmlns:a16="http://schemas.microsoft.com/office/drawing/2014/main" id="{8CA7E589-B970-2749-B3E4-85B545EB2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69" name="Line 4063">
            <a:extLst>
              <a:ext uri="{FF2B5EF4-FFF2-40B4-BE49-F238E27FC236}">
                <a16:creationId xmlns:a16="http://schemas.microsoft.com/office/drawing/2014/main" id="{8D071271-CD0D-7344-B1A6-65B6D83177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0" name="Line 4064">
            <a:extLst>
              <a:ext uri="{FF2B5EF4-FFF2-40B4-BE49-F238E27FC236}">
                <a16:creationId xmlns:a16="http://schemas.microsoft.com/office/drawing/2014/main" id="{2586EE31-0D55-BA41-B38C-E135C88C4C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1" name="Line 4065">
            <a:extLst>
              <a:ext uri="{FF2B5EF4-FFF2-40B4-BE49-F238E27FC236}">
                <a16:creationId xmlns:a16="http://schemas.microsoft.com/office/drawing/2014/main" id="{2D1791E7-5889-1A4C-9050-F3162FA6B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2" name="Line 4066">
            <a:extLst>
              <a:ext uri="{FF2B5EF4-FFF2-40B4-BE49-F238E27FC236}">
                <a16:creationId xmlns:a16="http://schemas.microsoft.com/office/drawing/2014/main" id="{9DA916A4-E33F-CA42-A9A1-2D4706307A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38068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3" name="Line 4067">
            <a:extLst>
              <a:ext uri="{FF2B5EF4-FFF2-40B4-BE49-F238E27FC236}">
                <a16:creationId xmlns:a16="http://schemas.microsoft.com/office/drawing/2014/main" id="{C988A478-95D5-544B-B88B-88C8B1AAF3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4" name="Line 4068">
            <a:extLst>
              <a:ext uri="{FF2B5EF4-FFF2-40B4-BE49-F238E27FC236}">
                <a16:creationId xmlns:a16="http://schemas.microsoft.com/office/drawing/2014/main" id="{62F8B650-2AA5-1D4D-A599-BAD2134B88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5" name="Line 4069">
            <a:extLst>
              <a:ext uri="{FF2B5EF4-FFF2-40B4-BE49-F238E27FC236}">
                <a16:creationId xmlns:a16="http://schemas.microsoft.com/office/drawing/2014/main" id="{2B1D445C-C3BD-654B-A8B2-E497B6C6ED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61452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6" name="Line 4070">
            <a:extLst>
              <a:ext uri="{FF2B5EF4-FFF2-40B4-BE49-F238E27FC236}">
                <a16:creationId xmlns:a16="http://schemas.microsoft.com/office/drawing/2014/main" id="{203364D2-03F8-644B-ACFF-5FEA15D121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7" name="Line 4071">
            <a:extLst>
              <a:ext uri="{FF2B5EF4-FFF2-40B4-BE49-F238E27FC236}">
                <a16:creationId xmlns:a16="http://schemas.microsoft.com/office/drawing/2014/main" id="{8DAD0B95-5395-8243-95B5-D819F6FEC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8" name="Line 4072">
            <a:extLst>
              <a:ext uri="{FF2B5EF4-FFF2-40B4-BE49-F238E27FC236}">
                <a16:creationId xmlns:a16="http://schemas.microsoft.com/office/drawing/2014/main" id="{FE4B34CF-4464-6048-91C6-605D340C00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79" name="Line 4073">
            <a:extLst>
              <a:ext uri="{FF2B5EF4-FFF2-40B4-BE49-F238E27FC236}">
                <a16:creationId xmlns:a16="http://schemas.microsoft.com/office/drawing/2014/main" id="{27BB5719-4F95-DB4D-BDBD-DEDB6C6231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0" name="Line 4074">
            <a:extLst>
              <a:ext uri="{FF2B5EF4-FFF2-40B4-BE49-F238E27FC236}">
                <a16:creationId xmlns:a16="http://schemas.microsoft.com/office/drawing/2014/main" id="{A0703F20-9985-704C-9265-8DD42CABB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1" name="Line 4075">
            <a:extLst>
              <a:ext uri="{FF2B5EF4-FFF2-40B4-BE49-F238E27FC236}">
                <a16:creationId xmlns:a16="http://schemas.microsoft.com/office/drawing/2014/main" id="{8E80296A-806C-0647-87F8-7E3CD4E226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2" name="Line 4076">
            <a:extLst>
              <a:ext uri="{FF2B5EF4-FFF2-40B4-BE49-F238E27FC236}">
                <a16:creationId xmlns:a16="http://schemas.microsoft.com/office/drawing/2014/main" id="{CABA63B7-42C7-8E41-920D-1C64A1B74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3" name="Line 4077">
            <a:extLst>
              <a:ext uri="{FF2B5EF4-FFF2-40B4-BE49-F238E27FC236}">
                <a16:creationId xmlns:a16="http://schemas.microsoft.com/office/drawing/2014/main" id="{09FE9D72-9E35-C846-BBF0-0CD8BB49B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5626100"/>
            <a:ext cx="2078038" cy="5191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4" name="Line 4078">
            <a:extLst>
              <a:ext uri="{FF2B5EF4-FFF2-40B4-BE49-F238E27FC236}">
                <a16:creationId xmlns:a16="http://schemas.microsoft.com/office/drawing/2014/main" id="{AC5EDCBD-010D-854B-A21D-83E78DFEA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22494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5" name="Line 4079">
            <a:extLst>
              <a:ext uri="{FF2B5EF4-FFF2-40B4-BE49-F238E27FC236}">
                <a16:creationId xmlns:a16="http://schemas.microsoft.com/office/drawing/2014/main" id="{C088D1DB-B60B-1747-AE1B-D91CE71A77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6" name="Line 4080">
            <a:extLst>
              <a:ext uri="{FF2B5EF4-FFF2-40B4-BE49-F238E27FC236}">
                <a16:creationId xmlns:a16="http://schemas.microsoft.com/office/drawing/2014/main" id="{3C9E70A0-554E-4341-83EF-A46EAC0DC4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7" name="Line 4081">
            <a:extLst>
              <a:ext uri="{FF2B5EF4-FFF2-40B4-BE49-F238E27FC236}">
                <a16:creationId xmlns:a16="http://schemas.microsoft.com/office/drawing/2014/main" id="{75D02387-FA67-8D42-8367-7B7F78A88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8" name="Line 4082">
            <a:extLst>
              <a:ext uri="{FF2B5EF4-FFF2-40B4-BE49-F238E27FC236}">
                <a16:creationId xmlns:a16="http://schemas.microsoft.com/office/drawing/2014/main" id="{498AA665-5C0C-E94B-835C-DB8307FAA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38068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89" name="Line 4083">
            <a:extLst>
              <a:ext uri="{FF2B5EF4-FFF2-40B4-BE49-F238E27FC236}">
                <a16:creationId xmlns:a16="http://schemas.microsoft.com/office/drawing/2014/main" id="{C64497E1-1830-7447-977E-98546761A0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0" name="Line 4084">
            <a:extLst>
              <a:ext uri="{FF2B5EF4-FFF2-40B4-BE49-F238E27FC236}">
                <a16:creationId xmlns:a16="http://schemas.microsoft.com/office/drawing/2014/main" id="{A6F2B4D5-68F6-0748-8A41-3174D79EB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27686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1" name="Line 4085">
            <a:extLst>
              <a:ext uri="{FF2B5EF4-FFF2-40B4-BE49-F238E27FC236}">
                <a16:creationId xmlns:a16="http://schemas.microsoft.com/office/drawing/2014/main" id="{97A20696-5BA1-BA43-9D13-C5F1DA3F51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4586288"/>
            <a:ext cx="1298575" cy="20780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2" name="Line 4086">
            <a:extLst>
              <a:ext uri="{FF2B5EF4-FFF2-40B4-BE49-F238E27FC236}">
                <a16:creationId xmlns:a16="http://schemas.microsoft.com/office/drawing/2014/main" id="{BD8E404B-9693-7D49-A2C3-91FBEFFE4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1989138"/>
            <a:ext cx="779462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3" name="Line 4087">
            <a:extLst>
              <a:ext uri="{FF2B5EF4-FFF2-40B4-BE49-F238E27FC236}">
                <a16:creationId xmlns:a16="http://schemas.microsoft.com/office/drawing/2014/main" id="{7BA4DA90-2C6B-3C4A-947E-904CEB862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4" name="Line 4088">
            <a:extLst>
              <a:ext uri="{FF2B5EF4-FFF2-40B4-BE49-F238E27FC236}">
                <a16:creationId xmlns:a16="http://schemas.microsoft.com/office/drawing/2014/main" id="{64F96A61-5497-504B-8326-4748A67DDD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2249488"/>
            <a:ext cx="1039812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5" name="Line 4089">
            <a:extLst>
              <a:ext uri="{FF2B5EF4-FFF2-40B4-BE49-F238E27FC236}">
                <a16:creationId xmlns:a16="http://schemas.microsoft.com/office/drawing/2014/main" id="{3934C22F-AD93-9A46-8759-173AAB90C0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6" name="Line 4090">
            <a:extLst>
              <a:ext uri="{FF2B5EF4-FFF2-40B4-BE49-F238E27FC236}">
                <a16:creationId xmlns:a16="http://schemas.microsoft.com/office/drawing/2014/main" id="{D49FD24D-4A72-C643-A522-745D747C08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66643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7" name="Line 4091">
            <a:extLst>
              <a:ext uri="{FF2B5EF4-FFF2-40B4-BE49-F238E27FC236}">
                <a16:creationId xmlns:a16="http://schemas.microsoft.com/office/drawing/2014/main" id="{B55FA893-8A1A-5D49-811F-63A9670AD8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8" name="Line 4092">
            <a:extLst>
              <a:ext uri="{FF2B5EF4-FFF2-40B4-BE49-F238E27FC236}">
                <a16:creationId xmlns:a16="http://schemas.microsoft.com/office/drawing/2014/main" id="{7DFC8956-F90C-4041-9E88-BDDFFBDF9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1069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999" name="Line 4093">
            <a:extLst>
              <a:ext uri="{FF2B5EF4-FFF2-40B4-BE49-F238E27FC236}">
                <a16:creationId xmlns:a16="http://schemas.microsoft.com/office/drawing/2014/main" id="{46BAD1C6-343A-0A46-B10F-2938BD70C2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0" name="Line 4094">
            <a:extLst>
              <a:ext uri="{FF2B5EF4-FFF2-40B4-BE49-F238E27FC236}">
                <a16:creationId xmlns:a16="http://schemas.microsoft.com/office/drawing/2014/main" id="{968270BD-25B6-494C-8540-CAF429429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1" name="Line 4095">
            <a:extLst>
              <a:ext uri="{FF2B5EF4-FFF2-40B4-BE49-F238E27FC236}">
                <a16:creationId xmlns:a16="http://schemas.microsoft.com/office/drawing/2014/main" id="{7933678D-E994-4E45-A984-76B304D82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2" name="Line 4096">
            <a:extLst>
              <a:ext uri="{FF2B5EF4-FFF2-40B4-BE49-F238E27FC236}">
                <a16:creationId xmlns:a16="http://schemas.microsoft.com/office/drawing/2014/main" id="{08B83329-38B2-F64A-B6C3-AF9196C29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3" name="Line 4097">
            <a:extLst>
              <a:ext uri="{FF2B5EF4-FFF2-40B4-BE49-F238E27FC236}">
                <a16:creationId xmlns:a16="http://schemas.microsoft.com/office/drawing/2014/main" id="{28057D18-6968-9B48-A753-2CD8A8DB2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4" name="Line 4098">
            <a:extLst>
              <a:ext uri="{FF2B5EF4-FFF2-40B4-BE49-F238E27FC236}">
                <a16:creationId xmlns:a16="http://schemas.microsoft.com/office/drawing/2014/main" id="{2A930159-C6E6-764D-A8CC-44E80C643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5" name="Line 4099">
            <a:extLst>
              <a:ext uri="{FF2B5EF4-FFF2-40B4-BE49-F238E27FC236}">
                <a16:creationId xmlns:a16="http://schemas.microsoft.com/office/drawing/2014/main" id="{7164293D-4E28-7C45-A94D-B71F958D83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6" name="Line 4100">
            <a:extLst>
              <a:ext uri="{FF2B5EF4-FFF2-40B4-BE49-F238E27FC236}">
                <a16:creationId xmlns:a16="http://schemas.microsoft.com/office/drawing/2014/main" id="{4F360E55-D73E-1744-A5CD-927B5667B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7" name="Line 4101">
            <a:extLst>
              <a:ext uri="{FF2B5EF4-FFF2-40B4-BE49-F238E27FC236}">
                <a16:creationId xmlns:a16="http://schemas.microsoft.com/office/drawing/2014/main" id="{DF321993-E598-8F40-AB47-7012B9AFA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40671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8" name="Line 4102">
            <a:extLst>
              <a:ext uri="{FF2B5EF4-FFF2-40B4-BE49-F238E27FC236}">
                <a16:creationId xmlns:a16="http://schemas.microsoft.com/office/drawing/2014/main" id="{AC548AEB-00B1-7A44-8B0F-E6771C03C1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09" name="Line 4103">
            <a:extLst>
              <a:ext uri="{FF2B5EF4-FFF2-40B4-BE49-F238E27FC236}">
                <a16:creationId xmlns:a16="http://schemas.microsoft.com/office/drawing/2014/main" id="{32D92889-8F9D-8C4F-9CD4-5E4DA76CAC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63800" y="3287713"/>
            <a:ext cx="3376613" cy="10398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0" name="Line 4104">
            <a:extLst>
              <a:ext uri="{FF2B5EF4-FFF2-40B4-BE49-F238E27FC236}">
                <a16:creationId xmlns:a16="http://schemas.microsoft.com/office/drawing/2014/main" id="{68F16209-8B7F-0746-9EA0-81C473E1D3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508250"/>
            <a:ext cx="779463" cy="3117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1" name="Line 4105">
            <a:extLst>
              <a:ext uri="{FF2B5EF4-FFF2-40B4-BE49-F238E27FC236}">
                <a16:creationId xmlns:a16="http://schemas.microsoft.com/office/drawing/2014/main" id="{909FF91D-C8EB-4C47-AA91-ABFDD564A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2" name="Line 4106">
            <a:extLst>
              <a:ext uri="{FF2B5EF4-FFF2-40B4-BE49-F238E27FC236}">
                <a16:creationId xmlns:a16="http://schemas.microsoft.com/office/drawing/2014/main" id="{6E887DA0-6FCD-7D4E-A3AA-F58019CFBE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60950" y="4067175"/>
            <a:ext cx="519113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3" name="Line 4107">
            <a:extLst>
              <a:ext uri="{FF2B5EF4-FFF2-40B4-BE49-F238E27FC236}">
                <a16:creationId xmlns:a16="http://schemas.microsoft.com/office/drawing/2014/main" id="{DA8D8B4B-0DAC-694C-9E00-382566D758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4" name="Line 4108">
            <a:extLst>
              <a:ext uri="{FF2B5EF4-FFF2-40B4-BE49-F238E27FC236}">
                <a16:creationId xmlns:a16="http://schemas.microsoft.com/office/drawing/2014/main" id="{2341DFBE-72DB-9B46-ABF4-CFACDC41FD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4846638"/>
            <a:ext cx="2857500" cy="1817687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5" name="Line 4109">
            <a:extLst>
              <a:ext uri="{FF2B5EF4-FFF2-40B4-BE49-F238E27FC236}">
                <a16:creationId xmlns:a16="http://schemas.microsoft.com/office/drawing/2014/main" id="{C7062853-E061-9F43-8F53-3380604F61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6" name="Line 4110">
            <a:extLst>
              <a:ext uri="{FF2B5EF4-FFF2-40B4-BE49-F238E27FC236}">
                <a16:creationId xmlns:a16="http://schemas.microsoft.com/office/drawing/2014/main" id="{C6AF0E6A-F42F-F74B-BE95-B91EE6E8CA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43275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7" name="Line 4111">
            <a:extLst>
              <a:ext uri="{FF2B5EF4-FFF2-40B4-BE49-F238E27FC236}">
                <a16:creationId xmlns:a16="http://schemas.microsoft.com/office/drawing/2014/main" id="{D2BD949A-089A-4B42-AA05-8C2F315D3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8" name="Line 4112">
            <a:extLst>
              <a:ext uri="{FF2B5EF4-FFF2-40B4-BE49-F238E27FC236}">
                <a16:creationId xmlns:a16="http://schemas.microsoft.com/office/drawing/2014/main" id="{1371BC69-08A4-5E40-B1CC-050F0B186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53657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19" name="Line 4113">
            <a:extLst>
              <a:ext uri="{FF2B5EF4-FFF2-40B4-BE49-F238E27FC236}">
                <a16:creationId xmlns:a16="http://schemas.microsoft.com/office/drawing/2014/main" id="{16AABE6F-8199-E84A-9035-D05CC9C809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4067175"/>
            <a:ext cx="2597150" cy="1817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0" name="Line 4114">
            <a:extLst>
              <a:ext uri="{FF2B5EF4-FFF2-40B4-BE49-F238E27FC236}">
                <a16:creationId xmlns:a16="http://schemas.microsoft.com/office/drawing/2014/main" id="{E97DAE9B-2A85-2D45-9D83-7230A3034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25082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1" name="Line 4115">
            <a:extLst>
              <a:ext uri="{FF2B5EF4-FFF2-40B4-BE49-F238E27FC236}">
                <a16:creationId xmlns:a16="http://schemas.microsoft.com/office/drawing/2014/main" id="{965BEB6A-6942-F04A-87C2-CE1DE90987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1989138"/>
            <a:ext cx="3376612" cy="10398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2" name="Line 4116">
            <a:extLst>
              <a:ext uri="{FF2B5EF4-FFF2-40B4-BE49-F238E27FC236}">
                <a16:creationId xmlns:a16="http://schemas.microsoft.com/office/drawing/2014/main" id="{8DA8F869-0BBC-F140-B942-0C62DF0375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3" name="Line 4117">
            <a:extLst>
              <a:ext uri="{FF2B5EF4-FFF2-40B4-BE49-F238E27FC236}">
                <a16:creationId xmlns:a16="http://schemas.microsoft.com/office/drawing/2014/main" id="{FDDC9622-7D8D-FA4F-AEBF-8D3CF492E2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4" name="Line 4118">
            <a:extLst>
              <a:ext uri="{FF2B5EF4-FFF2-40B4-BE49-F238E27FC236}">
                <a16:creationId xmlns:a16="http://schemas.microsoft.com/office/drawing/2014/main" id="{E1268DDE-26B8-4A4C-A73D-1AC2F3DD2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5" name="Line 4119">
            <a:extLst>
              <a:ext uri="{FF2B5EF4-FFF2-40B4-BE49-F238E27FC236}">
                <a16:creationId xmlns:a16="http://schemas.microsoft.com/office/drawing/2014/main" id="{15370A13-B8D2-1C49-BC6E-015015C44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1730375"/>
            <a:ext cx="779462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6" name="Line 4120">
            <a:extLst>
              <a:ext uri="{FF2B5EF4-FFF2-40B4-BE49-F238E27FC236}">
                <a16:creationId xmlns:a16="http://schemas.microsoft.com/office/drawing/2014/main" id="{EC0C0118-1953-274F-8AF9-F39C57854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7" name="Line 4121">
            <a:extLst>
              <a:ext uri="{FF2B5EF4-FFF2-40B4-BE49-F238E27FC236}">
                <a16:creationId xmlns:a16="http://schemas.microsoft.com/office/drawing/2014/main" id="{9A03401A-E555-1B4E-804F-C053722E9F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8" name="Line 4122">
            <a:extLst>
              <a:ext uri="{FF2B5EF4-FFF2-40B4-BE49-F238E27FC236}">
                <a16:creationId xmlns:a16="http://schemas.microsoft.com/office/drawing/2014/main" id="{247F23EE-9CC0-814E-8F15-470003496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4586288"/>
            <a:ext cx="1298575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29" name="Line 4123">
            <a:extLst>
              <a:ext uri="{FF2B5EF4-FFF2-40B4-BE49-F238E27FC236}">
                <a16:creationId xmlns:a16="http://schemas.microsoft.com/office/drawing/2014/main" id="{5E5EF9C3-633B-424C-938C-CE1B52A9D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0" name="Line 4124">
            <a:extLst>
              <a:ext uri="{FF2B5EF4-FFF2-40B4-BE49-F238E27FC236}">
                <a16:creationId xmlns:a16="http://schemas.microsoft.com/office/drawing/2014/main" id="{41996088-8A36-B94A-A268-DED99573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1" name="Line 4125">
            <a:extLst>
              <a:ext uri="{FF2B5EF4-FFF2-40B4-BE49-F238E27FC236}">
                <a16:creationId xmlns:a16="http://schemas.microsoft.com/office/drawing/2014/main" id="{D31CEA33-37BD-604D-A136-8680A1B0FE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2" name="Line 4126">
            <a:extLst>
              <a:ext uri="{FF2B5EF4-FFF2-40B4-BE49-F238E27FC236}">
                <a16:creationId xmlns:a16="http://schemas.microsoft.com/office/drawing/2014/main" id="{EFE19FF6-6741-4746-A155-3D78E092C9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3" name="Line 4127">
            <a:extLst>
              <a:ext uri="{FF2B5EF4-FFF2-40B4-BE49-F238E27FC236}">
                <a16:creationId xmlns:a16="http://schemas.microsoft.com/office/drawing/2014/main" id="{45033E32-4369-8C45-95B3-2288CE96FD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4" name="Line 4128">
            <a:extLst>
              <a:ext uri="{FF2B5EF4-FFF2-40B4-BE49-F238E27FC236}">
                <a16:creationId xmlns:a16="http://schemas.microsoft.com/office/drawing/2014/main" id="{8F803FDC-C6EA-B346-9D4B-EC3DC9BEE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5" name="Line 4130">
            <a:extLst>
              <a:ext uri="{FF2B5EF4-FFF2-40B4-BE49-F238E27FC236}">
                <a16:creationId xmlns:a16="http://schemas.microsoft.com/office/drawing/2014/main" id="{486BE37A-91A8-984E-92A3-FCE722AC4C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6" name="Line 4131">
            <a:extLst>
              <a:ext uri="{FF2B5EF4-FFF2-40B4-BE49-F238E27FC236}">
                <a16:creationId xmlns:a16="http://schemas.microsoft.com/office/drawing/2014/main" id="{7C9F58EF-0620-F343-B336-E7D68F111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7" name="Line 4132">
            <a:extLst>
              <a:ext uri="{FF2B5EF4-FFF2-40B4-BE49-F238E27FC236}">
                <a16:creationId xmlns:a16="http://schemas.microsoft.com/office/drawing/2014/main" id="{B62E2D91-FD2C-BB45-A1A0-F7959F4EB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8" name="Line 4133">
            <a:extLst>
              <a:ext uri="{FF2B5EF4-FFF2-40B4-BE49-F238E27FC236}">
                <a16:creationId xmlns:a16="http://schemas.microsoft.com/office/drawing/2014/main" id="{0F8D8B2B-CEE6-0149-B1FC-840DAECB80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39" name="Line 4134">
            <a:extLst>
              <a:ext uri="{FF2B5EF4-FFF2-40B4-BE49-F238E27FC236}">
                <a16:creationId xmlns:a16="http://schemas.microsoft.com/office/drawing/2014/main" id="{A5AE23F7-EE11-B84F-8211-726DD4C9A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66643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0" name="Line 4135">
            <a:extLst>
              <a:ext uri="{FF2B5EF4-FFF2-40B4-BE49-F238E27FC236}">
                <a16:creationId xmlns:a16="http://schemas.microsoft.com/office/drawing/2014/main" id="{E7EDB37D-F269-FD41-831C-B948DFC497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1" name="Line 4136">
            <a:extLst>
              <a:ext uri="{FF2B5EF4-FFF2-40B4-BE49-F238E27FC236}">
                <a16:creationId xmlns:a16="http://schemas.microsoft.com/office/drawing/2014/main" id="{5896B747-F294-E44F-BACA-136E728165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2" name="Line 4137">
            <a:extLst>
              <a:ext uri="{FF2B5EF4-FFF2-40B4-BE49-F238E27FC236}">
                <a16:creationId xmlns:a16="http://schemas.microsoft.com/office/drawing/2014/main" id="{CBAEE8B8-16C8-9A4E-8DED-E42AC2AC3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3" name="Line 4138">
            <a:extLst>
              <a:ext uri="{FF2B5EF4-FFF2-40B4-BE49-F238E27FC236}">
                <a16:creationId xmlns:a16="http://schemas.microsoft.com/office/drawing/2014/main" id="{CA99DAC3-03C9-7E4B-B7E5-3A951378D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4" name="Line 4139">
            <a:extLst>
              <a:ext uri="{FF2B5EF4-FFF2-40B4-BE49-F238E27FC236}">
                <a16:creationId xmlns:a16="http://schemas.microsoft.com/office/drawing/2014/main" id="{E6235D43-CE45-A14F-885D-0F4AD1EF5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5" name="Line 4140">
            <a:extLst>
              <a:ext uri="{FF2B5EF4-FFF2-40B4-BE49-F238E27FC236}">
                <a16:creationId xmlns:a16="http://schemas.microsoft.com/office/drawing/2014/main" id="{DE85DA29-2346-E149-A7FA-24AF3D3EC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6" name="Line 4141">
            <a:extLst>
              <a:ext uri="{FF2B5EF4-FFF2-40B4-BE49-F238E27FC236}">
                <a16:creationId xmlns:a16="http://schemas.microsoft.com/office/drawing/2014/main" id="{71AD7612-3ACD-4E4D-9915-A9A389105B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7" name="Line 4142">
            <a:extLst>
              <a:ext uri="{FF2B5EF4-FFF2-40B4-BE49-F238E27FC236}">
                <a16:creationId xmlns:a16="http://schemas.microsoft.com/office/drawing/2014/main" id="{3D9EEC91-75A0-7741-9A59-83E0EDD4E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8" name="Line 4143">
            <a:extLst>
              <a:ext uri="{FF2B5EF4-FFF2-40B4-BE49-F238E27FC236}">
                <a16:creationId xmlns:a16="http://schemas.microsoft.com/office/drawing/2014/main" id="{578D85A5-220F-F742-AF6F-3B0CBE211A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49" name="Line 4144">
            <a:extLst>
              <a:ext uri="{FF2B5EF4-FFF2-40B4-BE49-F238E27FC236}">
                <a16:creationId xmlns:a16="http://schemas.microsoft.com/office/drawing/2014/main" id="{A0BCD435-589C-3B41-9D1F-82BDEA565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3028950"/>
            <a:ext cx="4156075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0" name="Line 4145">
            <a:extLst>
              <a:ext uri="{FF2B5EF4-FFF2-40B4-BE49-F238E27FC236}">
                <a16:creationId xmlns:a16="http://schemas.microsoft.com/office/drawing/2014/main" id="{6FA8618D-CBD8-2F4C-8468-0D759F2B1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1" name="Line 4146">
            <a:extLst>
              <a:ext uri="{FF2B5EF4-FFF2-40B4-BE49-F238E27FC236}">
                <a16:creationId xmlns:a16="http://schemas.microsoft.com/office/drawing/2014/main" id="{362DD53B-4338-1547-AB8B-1C2B320B1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2" name="Line 4147">
            <a:extLst>
              <a:ext uri="{FF2B5EF4-FFF2-40B4-BE49-F238E27FC236}">
                <a16:creationId xmlns:a16="http://schemas.microsoft.com/office/drawing/2014/main" id="{BF8011AC-6984-3546-8ADA-6A5A8E5C5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3" name="Line 4148">
            <a:extLst>
              <a:ext uri="{FF2B5EF4-FFF2-40B4-BE49-F238E27FC236}">
                <a16:creationId xmlns:a16="http://schemas.microsoft.com/office/drawing/2014/main" id="{2DEB8E23-25B1-5A4A-B827-82DD104E9D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3450" y="1989138"/>
            <a:ext cx="3117850" cy="23383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4" name="Line 4149">
            <a:extLst>
              <a:ext uri="{FF2B5EF4-FFF2-40B4-BE49-F238E27FC236}">
                <a16:creationId xmlns:a16="http://schemas.microsoft.com/office/drawing/2014/main" id="{277687B8-D775-2F47-A240-BBFAE7B57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5" name="Line 4150">
            <a:extLst>
              <a:ext uri="{FF2B5EF4-FFF2-40B4-BE49-F238E27FC236}">
                <a16:creationId xmlns:a16="http://schemas.microsoft.com/office/drawing/2014/main" id="{8D654FC9-D5AE-7343-8827-F78907F42A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6" name="Line 4151">
            <a:extLst>
              <a:ext uri="{FF2B5EF4-FFF2-40B4-BE49-F238E27FC236}">
                <a16:creationId xmlns:a16="http://schemas.microsoft.com/office/drawing/2014/main" id="{E175F77B-9E8A-E444-90BB-6F28A0211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7" name="Line 4152">
            <a:extLst>
              <a:ext uri="{FF2B5EF4-FFF2-40B4-BE49-F238E27FC236}">
                <a16:creationId xmlns:a16="http://schemas.microsoft.com/office/drawing/2014/main" id="{C1DB1839-4E0D-904B-905D-E3F5E6DB1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8" name="Line 4153">
            <a:extLst>
              <a:ext uri="{FF2B5EF4-FFF2-40B4-BE49-F238E27FC236}">
                <a16:creationId xmlns:a16="http://schemas.microsoft.com/office/drawing/2014/main" id="{C44EB26E-DE29-1847-B3C4-89F06FE673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59" name="Line 4154">
            <a:extLst>
              <a:ext uri="{FF2B5EF4-FFF2-40B4-BE49-F238E27FC236}">
                <a16:creationId xmlns:a16="http://schemas.microsoft.com/office/drawing/2014/main" id="{7CAB75C5-F00C-E744-94C4-69377C58D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8068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0" name="Line 4155">
            <a:extLst>
              <a:ext uri="{FF2B5EF4-FFF2-40B4-BE49-F238E27FC236}">
                <a16:creationId xmlns:a16="http://schemas.microsoft.com/office/drawing/2014/main" id="{E95A6F4C-59D5-4340-81E9-4919CB4B7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1" name="Line 4156">
            <a:extLst>
              <a:ext uri="{FF2B5EF4-FFF2-40B4-BE49-F238E27FC236}">
                <a16:creationId xmlns:a16="http://schemas.microsoft.com/office/drawing/2014/main" id="{75E0114C-6F8C-DE4E-86BB-FD746FF946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61452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2" name="Line 4157">
            <a:extLst>
              <a:ext uri="{FF2B5EF4-FFF2-40B4-BE49-F238E27FC236}">
                <a16:creationId xmlns:a16="http://schemas.microsoft.com/office/drawing/2014/main" id="{7CC24192-FEC5-AC46-AA8C-7FE9A68934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3" name="Line 4158">
            <a:extLst>
              <a:ext uri="{FF2B5EF4-FFF2-40B4-BE49-F238E27FC236}">
                <a16:creationId xmlns:a16="http://schemas.microsoft.com/office/drawing/2014/main" id="{BBCE9FEE-F792-2A4C-A11A-2F819A997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4586288"/>
            <a:ext cx="4414838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4" name="Line 4159">
            <a:extLst>
              <a:ext uri="{FF2B5EF4-FFF2-40B4-BE49-F238E27FC236}">
                <a16:creationId xmlns:a16="http://schemas.microsoft.com/office/drawing/2014/main" id="{EB105ECF-560C-7045-81D9-5432B70496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5" name="Line 4160">
            <a:extLst>
              <a:ext uri="{FF2B5EF4-FFF2-40B4-BE49-F238E27FC236}">
                <a16:creationId xmlns:a16="http://schemas.microsoft.com/office/drawing/2014/main" id="{E9C776A9-BA43-2745-9F0F-C536BDB31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6" name="Line 4161">
            <a:extLst>
              <a:ext uri="{FF2B5EF4-FFF2-40B4-BE49-F238E27FC236}">
                <a16:creationId xmlns:a16="http://schemas.microsoft.com/office/drawing/2014/main" id="{8F658325-84F3-0C46-A321-672CF2359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7" name="Line 4162">
            <a:extLst>
              <a:ext uri="{FF2B5EF4-FFF2-40B4-BE49-F238E27FC236}">
                <a16:creationId xmlns:a16="http://schemas.microsoft.com/office/drawing/2014/main" id="{9475F838-3E34-A846-B308-A0BE694A12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8" name="Line 4163">
            <a:extLst>
              <a:ext uri="{FF2B5EF4-FFF2-40B4-BE49-F238E27FC236}">
                <a16:creationId xmlns:a16="http://schemas.microsoft.com/office/drawing/2014/main" id="{7F550612-3B24-484F-82D1-386F5A227F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69" name="Line 4164">
            <a:extLst>
              <a:ext uri="{FF2B5EF4-FFF2-40B4-BE49-F238E27FC236}">
                <a16:creationId xmlns:a16="http://schemas.microsoft.com/office/drawing/2014/main" id="{5C0095C7-6197-9C42-A270-F557279082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0" name="Line 4165">
            <a:extLst>
              <a:ext uri="{FF2B5EF4-FFF2-40B4-BE49-F238E27FC236}">
                <a16:creationId xmlns:a16="http://schemas.microsoft.com/office/drawing/2014/main" id="{F7A4FCB8-EA16-2A48-BB81-E68C2D6B1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249488"/>
            <a:ext cx="1588" cy="15573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1" name="Line 4166">
            <a:extLst>
              <a:ext uri="{FF2B5EF4-FFF2-40B4-BE49-F238E27FC236}">
                <a16:creationId xmlns:a16="http://schemas.microsoft.com/office/drawing/2014/main" id="{7BFF608F-2D7C-EE43-838A-3E17CCB46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2" name="Line 4167">
            <a:extLst>
              <a:ext uri="{FF2B5EF4-FFF2-40B4-BE49-F238E27FC236}">
                <a16:creationId xmlns:a16="http://schemas.microsoft.com/office/drawing/2014/main" id="{7246DF38-4176-8349-8C9B-7221697C39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3" name="Line 4168">
            <a:extLst>
              <a:ext uri="{FF2B5EF4-FFF2-40B4-BE49-F238E27FC236}">
                <a16:creationId xmlns:a16="http://schemas.microsoft.com/office/drawing/2014/main" id="{77082FDC-5963-CF44-8E7D-A08CBB71F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4" name="Line 4169">
            <a:extLst>
              <a:ext uri="{FF2B5EF4-FFF2-40B4-BE49-F238E27FC236}">
                <a16:creationId xmlns:a16="http://schemas.microsoft.com/office/drawing/2014/main" id="{A7036D73-245C-724B-8EE8-AB02B323E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43275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5" name="Line 4170">
            <a:extLst>
              <a:ext uri="{FF2B5EF4-FFF2-40B4-BE49-F238E27FC236}">
                <a16:creationId xmlns:a16="http://schemas.microsoft.com/office/drawing/2014/main" id="{3A3714FB-C6E3-234B-9B94-4DC632B9D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4327525"/>
            <a:ext cx="1298575" cy="1817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6" name="Line 4171">
            <a:extLst>
              <a:ext uri="{FF2B5EF4-FFF2-40B4-BE49-F238E27FC236}">
                <a16:creationId xmlns:a16="http://schemas.microsoft.com/office/drawing/2014/main" id="{B5ED65EF-1A40-7645-8456-195FB3291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7" name="Line 4172">
            <a:extLst>
              <a:ext uri="{FF2B5EF4-FFF2-40B4-BE49-F238E27FC236}">
                <a16:creationId xmlns:a16="http://schemas.microsoft.com/office/drawing/2014/main" id="{0FE2CFBD-762D-BA46-9744-6EA03F6C14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25082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8" name="Line 4173">
            <a:extLst>
              <a:ext uri="{FF2B5EF4-FFF2-40B4-BE49-F238E27FC236}">
                <a16:creationId xmlns:a16="http://schemas.microsoft.com/office/drawing/2014/main" id="{4FC244C2-97F4-9448-ABCD-C55257349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61452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79" name="Line 4174">
            <a:extLst>
              <a:ext uri="{FF2B5EF4-FFF2-40B4-BE49-F238E27FC236}">
                <a16:creationId xmlns:a16="http://schemas.microsoft.com/office/drawing/2014/main" id="{D6B8B460-DE65-284D-AA30-F394F97517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5626100"/>
            <a:ext cx="3376613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0" name="Line 4175">
            <a:extLst>
              <a:ext uri="{FF2B5EF4-FFF2-40B4-BE49-F238E27FC236}">
                <a16:creationId xmlns:a16="http://schemas.microsoft.com/office/drawing/2014/main" id="{056FB108-C796-054E-A32E-F74AAB1DA6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1" name="Line 4176">
            <a:extLst>
              <a:ext uri="{FF2B5EF4-FFF2-40B4-BE49-F238E27FC236}">
                <a16:creationId xmlns:a16="http://schemas.microsoft.com/office/drawing/2014/main" id="{3DF2F29E-C4C0-384D-8C2A-7B8C2E8934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2" name="Line 4177">
            <a:extLst>
              <a:ext uri="{FF2B5EF4-FFF2-40B4-BE49-F238E27FC236}">
                <a16:creationId xmlns:a16="http://schemas.microsoft.com/office/drawing/2014/main" id="{7FABE9CF-2B7D-E349-82F3-C4C308D954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3" name="Line 4178">
            <a:extLst>
              <a:ext uri="{FF2B5EF4-FFF2-40B4-BE49-F238E27FC236}">
                <a16:creationId xmlns:a16="http://schemas.microsoft.com/office/drawing/2014/main" id="{7CF1C72B-DC1A-F94D-8194-46B582301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4" name="Line 4179">
            <a:extLst>
              <a:ext uri="{FF2B5EF4-FFF2-40B4-BE49-F238E27FC236}">
                <a16:creationId xmlns:a16="http://schemas.microsoft.com/office/drawing/2014/main" id="{15381185-FC1A-1640-A926-3D05D31954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43275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5" name="Line 4180">
            <a:extLst>
              <a:ext uri="{FF2B5EF4-FFF2-40B4-BE49-F238E27FC236}">
                <a16:creationId xmlns:a16="http://schemas.microsoft.com/office/drawing/2014/main" id="{673401DE-4353-024D-8308-B790150AC7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6" name="Line 4181">
            <a:extLst>
              <a:ext uri="{FF2B5EF4-FFF2-40B4-BE49-F238E27FC236}">
                <a16:creationId xmlns:a16="http://schemas.microsoft.com/office/drawing/2014/main" id="{9F4B841C-17B2-904A-AC8B-A2D3DA9025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4846638"/>
            <a:ext cx="1588" cy="260350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7" name="Line 4182">
            <a:extLst>
              <a:ext uri="{FF2B5EF4-FFF2-40B4-BE49-F238E27FC236}">
                <a16:creationId xmlns:a16="http://schemas.microsoft.com/office/drawing/2014/main" id="{170FC486-4D63-4D43-9F2A-52AC89E74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8" name="Line 4183">
            <a:extLst>
              <a:ext uri="{FF2B5EF4-FFF2-40B4-BE49-F238E27FC236}">
                <a16:creationId xmlns:a16="http://schemas.microsoft.com/office/drawing/2014/main" id="{6921C1B4-895E-CD43-8A17-728B3CACAA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89" name="Line 4184">
            <a:extLst>
              <a:ext uri="{FF2B5EF4-FFF2-40B4-BE49-F238E27FC236}">
                <a16:creationId xmlns:a16="http://schemas.microsoft.com/office/drawing/2014/main" id="{379C39E9-7891-2B4D-B8B1-81614A3EF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0" name="Line 4185">
            <a:extLst>
              <a:ext uri="{FF2B5EF4-FFF2-40B4-BE49-F238E27FC236}">
                <a16:creationId xmlns:a16="http://schemas.microsoft.com/office/drawing/2014/main" id="{194D09D4-697F-2443-AE60-234A5CA447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1" name="Line 4186">
            <a:extLst>
              <a:ext uri="{FF2B5EF4-FFF2-40B4-BE49-F238E27FC236}">
                <a16:creationId xmlns:a16="http://schemas.microsoft.com/office/drawing/2014/main" id="{FB5FAAC0-BC40-6346-8235-D27905CEA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2" name="Line 4187">
            <a:extLst>
              <a:ext uri="{FF2B5EF4-FFF2-40B4-BE49-F238E27FC236}">
                <a16:creationId xmlns:a16="http://schemas.microsoft.com/office/drawing/2014/main" id="{FE4C9A42-D55A-2D4B-B4FC-5AEA07CD4A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3" name="Line 4188">
            <a:extLst>
              <a:ext uri="{FF2B5EF4-FFF2-40B4-BE49-F238E27FC236}">
                <a16:creationId xmlns:a16="http://schemas.microsoft.com/office/drawing/2014/main" id="{4F2B8B2E-A07E-8549-A9D9-C34E63B5D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4" name="Line 4189">
            <a:extLst>
              <a:ext uri="{FF2B5EF4-FFF2-40B4-BE49-F238E27FC236}">
                <a16:creationId xmlns:a16="http://schemas.microsoft.com/office/drawing/2014/main" id="{EF96D32E-E153-FD44-8070-1B90CC4715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5" name="Line 4190">
            <a:extLst>
              <a:ext uri="{FF2B5EF4-FFF2-40B4-BE49-F238E27FC236}">
                <a16:creationId xmlns:a16="http://schemas.microsoft.com/office/drawing/2014/main" id="{9E5A7222-814C-2544-A72A-8DA4EB9BA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27686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6" name="Line 4191">
            <a:extLst>
              <a:ext uri="{FF2B5EF4-FFF2-40B4-BE49-F238E27FC236}">
                <a16:creationId xmlns:a16="http://schemas.microsoft.com/office/drawing/2014/main" id="{2FC684D6-0CFC-0845-8A2D-1D0D4672C7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7" name="Line 4192">
            <a:extLst>
              <a:ext uri="{FF2B5EF4-FFF2-40B4-BE49-F238E27FC236}">
                <a16:creationId xmlns:a16="http://schemas.microsoft.com/office/drawing/2014/main" id="{4E4D4529-BFCD-B74E-B5B7-14698FF4CB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8" name="Line 4193">
            <a:extLst>
              <a:ext uri="{FF2B5EF4-FFF2-40B4-BE49-F238E27FC236}">
                <a16:creationId xmlns:a16="http://schemas.microsoft.com/office/drawing/2014/main" id="{5D539192-C0C9-2443-AA33-0EC1C517E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1069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099" name="Line 4194">
            <a:extLst>
              <a:ext uri="{FF2B5EF4-FFF2-40B4-BE49-F238E27FC236}">
                <a16:creationId xmlns:a16="http://schemas.microsoft.com/office/drawing/2014/main" id="{FF27314C-CFCE-7C43-944A-30A658F245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1838" y="1730375"/>
            <a:ext cx="1557337" cy="41544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0" name="Line 4195">
            <a:extLst>
              <a:ext uri="{FF2B5EF4-FFF2-40B4-BE49-F238E27FC236}">
                <a16:creationId xmlns:a16="http://schemas.microsoft.com/office/drawing/2014/main" id="{A7BD3A08-A175-7045-BB69-883A985B8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1" name="Line 4196">
            <a:extLst>
              <a:ext uri="{FF2B5EF4-FFF2-40B4-BE49-F238E27FC236}">
                <a16:creationId xmlns:a16="http://schemas.microsoft.com/office/drawing/2014/main" id="{88D6D963-0A02-B342-935C-964175194C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58848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2" name="Line 4197">
            <a:extLst>
              <a:ext uri="{FF2B5EF4-FFF2-40B4-BE49-F238E27FC236}">
                <a16:creationId xmlns:a16="http://schemas.microsoft.com/office/drawing/2014/main" id="{7633218C-74D7-1B4F-94B3-B73B12A3FE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3" name="Line 4198">
            <a:extLst>
              <a:ext uri="{FF2B5EF4-FFF2-40B4-BE49-F238E27FC236}">
                <a16:creationId xmlns:a16="http://schemas.microsoft.com/office/drawing/2014/main" id="{0B1B3632-BBA0-C84F-8BC3-8FFB7B43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4" name="Line 4199">
            <a:extLst>
              <a:ext uri="{FF2B5EF4-FFF2-40B4-BE49-F238E27FC236}">
                <a16:creationId xmlns:a16="http://schemas.microsoft.com/office/drawing/2014/main" id="{E8C3F243-A521-774B-BB38-A3C3FA647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1730375"/>
            <a:ext cx="2078038" cy="44148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5" name="Line 4200">
            <a:extLst>
              <a:ext uri="{FF2B5EF4-FFF2-40B4-BE49-F238E27FC236}">
                <a16:creationId xmlns:a16="http://schemas.microsoft.com/office/drawing/2014/main" id="{E846D92C-CF0B-6F48-B280-F429DAFD61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6" name="Line 4201">
            <a:extLst>
              <a:ext uri="{FF2B5EF4-FFF2-40B4-BE49-F238E27FC236}">
                <a16:creationId xmlns:a16="http://schemas.microsoft.com/office/drawing/2014/main" id="{1B6F7463-C634-1343-BB1B-32F2AA7F9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32877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7" name="Line 4202">
            <a:extLst>
              <a:ext uri="{FF2B5EF4-FFF2-40B4-BE49-F238E27FC236}">
                <a16:creationId xmlns:a16="http://schemas.microsoft.com/office/drawing/2014/main" id="{A4B40E9B-709D-2B4D-85DC-7CCF1E6A1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8" name="Line 4203">
            <a:extLst>
              <a:ext uri="{FF2B5EF4-FFF2-40B4-BE49-F238E27FC236}">
                <a16:creationId xmlns:a16="http://schemas.microsoft.com/office/drawing/2014/main" id="{FE228BD2-4DBE-ED4F-B868-4CB02739A4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09" name="Line 4204">
            <a:extLst>
              <a:ext uri="{FF2B5EF4-FFF2-40B4-BE49-F238E27FC236}">
                <a16:creationId xmlns:a16="http://schemas.microsoft.com/office/drawing/2014/main" id="{04E58F37-3A5D-CA4B-9CD2-2D42DE8E0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0" name="Line 4205">
            <a:extLst>
              <a:ext uri="{FF2B5EF4-FFF2-40B4-BE49-F238E27FC236}">
                <a16:creationId xmlns:a16="http://schemas.microsoft.com/office/drawing/2014/main" id="{975216A9-2E5D-7943-A361-0156D819E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1" name="Line 4206">
            <a:extLst>
              <a:ext uri="{FF2B5EF4-FFF2-40B4-BE49-F238E27FC236}">
                <a16:creationId xmlns:a16="http://schemas.microsoft.com/office/drawing/2014/main" id="{F1CEEF5B-CCE0-C243-B70D-7DE8A4EA8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2" name="Line 4207">
            <a:extLst>
              <a:ext uri="{FF2B5EF4-FFF2-40B4-BE49-F238E27FC236}">
                <a16:creationId xmlns:a16="http://schemas.microsoft.com/office/drawing/2014/main" id="{2239C45C-8FCE-D646-AE0C-50F8ED1836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3" name="Line 4208">
            <a:extLst>
              <a:ext uri="{FF2B5EF4-FFF2-40B4-BE49-F238E27FC236}">
                <a16:creationId xmlns:a16="http://schemas.microsoft.com/office/drawing/2014/main" id="{223A74FD-F462-F74D-A321-A4904BE2E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17303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4" name="Line 4209">
            <a:extLst>
              <a:ext uri="{FF2B5EF4-FFF2-40B4-BE49-F238E27FC236}">
                <a16:creationId xmlns:a16="http://schemas.microsoft.com/office/drawing/2014/main" id="{6672F661-A31C-DA48-8944-B84B4E0509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82913" y="4067175"/>
            <a:ext cx="2857500" cy="1817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5" name="Line 4210">
            <a:extLst>
              <a:ext uri="{FF2B5EF4-FFF2-40B4-BE49-F238E27FC236}">
                <a16:creationId xmlns:a16="http://schemas.microsoft.com/office/drawing/2014/main" id="{19925BCF-5FB7-E94D-9801-FF46A040E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6" name="Line 4211">
            <a:extLst>
              <a:ext uri="{FF2B5EF4-FFF2-40B4-BE49-F238E27FC236}">
                <a16:creationId xmlns:a16="http://schemas.microsoft.com/office/drawing/2014/main" id="{FF092C2B-F67A-0049-A0FA-82D2F871A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7" name="Line 4212">
            <a:extLst>
              <a:ext uri="{FF2B5EF4-FFF2-40B4-BE49-F238E27FC236}">
                <a16:creationId xmlns:a16="http://schemas.microsoft.com/office/drawing/2014/main" id="{3EAD1450-6216-144C-97B9-BBD3577FA8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8" name="Line 4213">
            <a:extLst>
              <a:ext uri="{FF2B5EF4-FFF2-40B4-BE49-F238E27FC236}">
                <a16:creationId xmlns:a16="http://schemas.microsoft.com/office/drawing/2014/main" id="{1066992E-5A2E-9C45-8258-A856A8AD6A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19" name="Line 4214">
            <a:extLst>
              <a:ext uri="{FF2B5EF4-FFF2-40B4-BE49-F238E27FC236}">
                <a16:creationId xmlns:a16="http://schemas.microsoft.com/office/drawing/2014/main" id="{5F4D821F-C9A4-F944-AA22-42EB97420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0" name="Line 4215">
            <a:extLst>
              <a:ext uri="{FF2B5EF4-FFF2-40B4-BE49-F238E27FC236}">
                <a16:creationId xmlns:a16="http://schemas.microsoft.com/office/drawing/2014/main" id="{ECB00A52-6716-FB41-B420-38C80AAD5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1" name="Line 4216">
            <a:extLst>
              <a:ext uri="{FF2B5EF4-FFF2-40B4-BE49-F238E27FC236}">
                <a16:creationId xmlns:a16="http://schemas.microsoft.com/office/drawing/2014/main" id="{B06EF2FA-DB3A-3048-A397-6DF84004EF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2" name="Line 4217">
            <a:extLst>
              <a:ext uri="{FF2B5EF4-FFF2-40B4-BE49-F238E27FC236}">
                <a16:creationId xmlns:a16="http://schemas.microsoft.com/office/drawing/2014/main" id="{9F0C1741-4AB2-6B4D-A012-E7B9ED9E2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3" name="Line 4218">
            <a:extLst>
              <a:ext uri="{FF2B5EF4-FFF2-40B4-BE49-F238E27FC236}">
                <a16:creationId xmlns:a16="http://schemas.microsoft.com/office/drawing/2014/main" id="{316A9982-7D63-C641-B5D0-15B21D930B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768600"/>
            <a:ext cx="260350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4" name="Line 4219">
            <a:extLst>
              <a:ext uri="{FF2B5EF4-FFF2-40B4-BE49-F238E27FC236}">
                <a16:creationId xmlns:a16="http://schemas.microsoft.com/office/drawing/2014/main" id="{A1507BA0-385D-4845-AEDD-F9ED36FBB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5" name="Line 4220">
            <a:extLst>
              <a:ext uri="{FF2B5EF4-FFF2-40B4-BE49-F238E27FC236}">
                <a16:creationId xmlns:a16="http://schemas.microsoft.com/office/drawing/2014/main" id="{1250F721-56D5-BD44-A7A7-ABECF3AC4E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6" name="Line 4221">
            <a:extLst>
              <a:ext uri="{FF2B5EF4-FFF2-40B4-BE49-F238E27FC236}">
                <a16:creationId xmlns:a16="http://schemas.microsoft.com/office/drawing/2014/main" id="{6488151D-8418-2C4E-8EDA-833BE9D0D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7" name="Line 4222">
            <a:extLst>
              <a:ext uri="{FF2B5EF4-FFF2-40B4-BE49-F238E27FC236}">
                <a16:creationId xmlns:a16="http://schemas.microsoft.com/office/drawing/2014/main" id="{A5A71756-F5EF-2542-871E-A628D4336E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8" name="Line 4223">
            <a:extLst>
              <a:ext uri="{FF2B5EF4-FFF2-40B4-BE49-F238E27FC236}">
                <a16:creationId xmlns:a16="http://schemas.microsoft.com/office/drawing/2014/main" id="{CD89D1AF-79BE-5746-9C2F-95E0839985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29" name="Line 4224">
            <a:extLst>
              <a:ext uri="{FF2B5EF4-FFF2-40B4-BE49-F238E27FC236}">
                <a16:creationId xmlns:a16="http://schemas.microsoft.com/office/drawing/2014/main" id="{B97BAD14-8271-774E-B40D-6880F712CA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3287713"/>
            <a:ext cx="2078038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0" name="Line 4225">
            <a:extLst>
              <a:ext uri="{FF2B5EF4-FFF2-40B4-BE49-F238E27FC236}">
                <a16:creationId xmlns:a16="http://schemas.microsoft.com/office/drawing/2014/main" id="{0887651A-417D-E146-9B3F-7216E8E10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1" name="Line 4226">
            <a:extLst>
              <a:ext uri="{FF2B5EF4-FFF2-40B4-BE49-F238E27FC236}">
                <a16:creationId xmlns:a16="http://schemas.microsoft.com/office/drawing/2014/main" id="{60F9FCE1-6DB7-704D-8FB5-CDF81A914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2" name="Line 4227">
            <a:extLst>
              <a:ext uri="{FF2B5EF4-FFF2-40B4-BE49-F238E27FC236}">
                <a16:creationId xmlns:a16="http://schemas.microsoft.com/office/drawing/2014/main" id="{281EE40B-7E4B-5442-9646-64CB76977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3" name="Line 4228">
            <a:extLst>
              <a:ext uri="{FF2B5EF4-FFF2-40B4-BE49-F238E27FC236}">
                <a16:creationId xmlns:a16="http://schemas.microsoft.com/office/drawing/2014/main" id="{0DF2614D-7971-924A-82D2-F90B739D1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32877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4" name="Line 4229">
            <a:extLst>
              <a:ext uri="{FF2B5EF4-FFF2-40B4-BE49-F238E27FC236}">
                <a16:creationId xmlns:a16="http://schemas.microsoft.com/office/drawing/2014/main" id="{BA6F0757-37C0-FB43-ABA3-7D62C04D0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5" name="Line 4230">
            <a:extLst>
              <a:ext uri="{FF2B5EF4-FFF2-40B4-BE49-F238E27FC236}">
                <a16:creationId xmlns:a16="http://schemas.microsoft.com/office/drawing/2014/main" id="{CC9F787C-731E-1142-8CFC-F51C8F611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2508250"/>
            <a:ext cx="777875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6" name="Line 4231">
            <a:extLst>
              <a:ext uri="{FF2B5EF4-FFF2-40B4-BE49-F238E27FC236}">
                <a16:creationId xmlns:a16="http://schemas.microsoft.com/office/drawing/2014/main" id="{DB07B043-2D7F-5A41-A1E4-8732A469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22494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7" name="Line 4232">
            <a:extLst>
              <a:ext uri="{FF2B5EF4-FFF2-40B4-BE49-F238E27FC236}">
                <a16:creationId xmlns:a16="http://schemas.microsoft.com/office/drawing/2014/main" id="{C35A7B74-AD00-304F-B797-5360A0F2C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8" name="Line 4233">
            <a:extLst>
              <a:ext uri="{FF2B5EF4-FFF2-40B4-BE49-F238E27FC236}">
                <a16:creationId xmlns:a16="http://schemas.microsoft.com/office/drawing/2014/main" id="{F616B462-5FF2-9144-98D5-0594D09A5A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5106988"/>
            <a:ext cx="258763" cy="1587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39" name="Line 4234">
            <a:extLst>
              <a:ext uri="{FF2B5EF4-FFF2-40B4-BE49-F238E27FC236}">
                <a16:creationId xmlns:a16="http://schemas.microsoft.com/office/drawing/2014/main" id="{30D24C9A-4E71-1449-882B-D2E6A2E10C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0" name="Line 4235">
            <a:extLst>
              <a:ext uri="{FF2B5EF4-FFF2-40B4-BE49-F238E27FC236}">
                <a16:creationId xmlns:a16="http://schemas.microsoft.com/office/drawing/2014/main" id="{BA8F07D0-E2A5-A644-8F83-CF059B320A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1" name="Line 4236">
            <a:extLst>
              <a:ext uri="{FF2B5EF4-FFF2-40B4-BE49-F238E27FC236}">
                <a16:creationId xmlns:a16="http://schemas.microsoft.com/office/drawing/2014/main" id="{BE6DA8CF-E2B6-B34E-AB4C-B63CF850C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2" name="Line 4237">
            <a:extLst>
              <a:ext uri="{FF2B5EF4-FFF2-40B4-BE49-F238E27FC236}">
                <a16:creationId xmlns:a16="http://schemas.microsoft.com/office/drawing/2014/main" id="{43DDBB49-F3F8-BB4D-84B5-380EE8D40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45862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3" name="Line 4238">
            <a:extLst>
              <a:ext uri="{FF2B5EF4-FFF2-40B4-BE49-F238E27FC236}">
                <a16:creationId xmlns:a16="http://schemas.microsoft.com/office/drawing/2014/main" id="{47DC9FEE-6A74-BB48-9523-5A997D45FC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4" name="Line 4239">
            <a:extLst>
              <a:ext uri="{FF2B5EF4-FFF2-40B4-BE49-F238E27FC236}">
                <a16:creationId xmlns:a16="http://schemas.microsoft.com/office/drawing/2014/main" id="{AA06CE7B-F16E-314E-8300-3CD40C2033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66643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5" name="Line 4240">
            <a:extLst>
              <a:ext uri="{FF2B5EF4-FFF2-40B4-BE49-F238E27FC236}">
                <a16:creationId xmlns:a16="http://schemas.microsoft.com/office/drawing/2014/main" id="{630EA449-B810-7344-B34E-D04863738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32752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6" name="Line 4241">
            <a:extLst>
              <a:ext uri="{FF2B5EF4-FFF2-40B4-BE49-F238E27FC236}">
                <a16:creationId xmlns:a16="http://schemas.microsoft.com/office/drawing/2014/main" id="{930D3F44-7275-9B46-81F6-E09EF0CB4E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3287713"/>
            <a:ext cx="1819275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7" name="Line 4242">
            <a:extLst>
              <a:ext uri="{FF2B5EF4-FFF2-40B4-BE49-F238E27FC236}">
                <a16:creationId xmlns:a16="http://schemas.microsoft.com/office/drawing/2014/main" id="{5B63B235-F64B-9D42-8765-C7FDBC0AAC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8" name="Line 4243">
            <a:extLst>
              <a:ext uri="{FF2B5EF4-FFF2-40B4-BE49-F238E27FC236}">
                <a16:creationId xmlns:a16="http://schemas.microsoft.com/office/drawing/2014/main" id="{71C55BCC-F063-1847-B796-B5EF7E5A8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4586288"/>
            <a:ext cx="2078037" cy="1298575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49" name="Line 4244">
            <a:extLst>
              <a:ext uri="{FF2B5EF4-FFF2-40B4-BE49-F238E27FC236}">
                <a16:creationId xmlns:a16="http://schemas.microsoft.com/office/drawing/2014/main" id="{6AB9F8A8-BF67-5044-A8E6-E04573A404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0" name="Line 4245">
            <a:extLst>
              <a:ext uri="{FF2B5EF4-FFF2-40B4-BE49-F238E27FC236}">
                <a16:creationId xmlns:a16="http://schemas.microsoft.com/office/drawing/2014/main" id="{0EA14D80-E35B-ED42-8156-4D88DFD28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1" name="Line 4246">
            <a:extLst>
              <a:ext uri="{FF2B5EF4-FFF2-40B4-BE49-F238E27FC236}">
                <a16:creationId xmlns:a16="http://schemas.microsoft.com/office/drawing/2014/main" id="{54D52046-CF5E-924E-B1A5-8ED7D28C5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2" name="Line 4247">
            <a:extLst>
              <a:ext uri="{FF2B5EF4-FFF2-40B4-BE49-F238E27FC236}">
                <a16:creationId xmlns:a16="http://schemas.microsoft.com/office/drawing/2014/main" id="{C2AD7240-0B7D-EA4A-BDEB-4EE91C5E7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3" name="Line 4248">
            <a:extLst>
              <a:ext uri="{FF2B5EF4-FFF2-40B4-BE49-F238E27FC236}">
                <a16:creationId xmlns:a16="http://schemas.microsoft.com/office/drawing/2014/main" id="{B96859DB-23B5-3941-B9FB-F67C9B7F62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3028950"/>
            <a:ext cx="1817687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4" name="Line 4249">
            <a:extLst>
              <a:ext uri="{FF2B5EF4-FFF2-40B4-BE49-F238E27FC236}">
                <a16:creationId xmlns:a16="http://schemas.microsoft.com/office/drawing/2014/main" id="{D93E7CA0-CCBB-1643-A588-0F599040A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3548063"/>
            <a:ext cx="1587" cy="20780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5" name="Line 4250">
            <a:extLst>
              <a:ext uri="{FF2B5EF4-FFF2-40B4-BE49-F238E27FC236}">
                <a16:creationId xmlns:a16="http://schemas.microsoft.com/office/drawing/2014/main" id="{514F6797-0313-6340-96AA-D87B21D9A3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3028950"/>
            <a:ext cx="2336800" cy="15573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6" name="Line 4251">
            <a:extLst>
              <a:ext uri="{FF2B5EF4-FFF2-40B4-BE49-F238E27FC236}">
                <a16:creationId xmlns:a16="http://schemas.microsoft.com/office/drawing/2014/main" id="{1E86F0DD-4877-3547-815E-1473BCF8B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3028950"/>
            <a:ext cx="779463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7" name="Line 4252">
            <a:extLst>
              <a:ext uri="{FF2B5EF4-FFF2-40B4-BE49-F238E27FC236}">
                <a16:creationId xmlns:a16="http://schemas.microsoft.com/office/drawing/2014/main" id="{508D5109-E82B-A245-B106-C88CA49D4A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8" name="Line 4253">
            <a:extLst>
              <a:ext uri="{FF2B5EF4-FFF2-40B4-BE49-F238E27FC236}">
                <a16:creationId xmlns:a16="http://schemas.microsoft.com/office/drawing/2014/main" id="{36B9428D-40AB-0D4F-BBCC-B119A8D11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59" name="Line 4254">
            <a:extLst>
              <a:ext uri="{FF2B5EF4-FFF2-40B4-BE49-F238E27FC236}">
                <a16:creationId xmlns:a16="http://schemas.microsoft.com/office/drawing/2014/main" id="{1593C0AF-77C7-8045-959D-DB91A5475B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63800" y="2249488"/>
            <a:ext cx="519113" cy="2597150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0" name="Line 4255">
            <a:extLst>
              <a:ext uri="{FF2B5EF4-FFF2-40B4-BE49-F238E27FC236}">
                <a16:creationId xmlns:a16="http://schemas.microsoft.com/office/drawing/2014/main" id="{84B33F3A-DF6D-4546-9349-1A3ADB2DC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626100"/>
            <a:ext cx="3895725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1" name="Line 4256">
            <a:extLst>
              <a:ext uri="{FF2B5EF4-FFF2-40B4-BE49-F238E27FC236}">
                <a16:creationId xmlns:a16="http://schemas.microsoft.com/office/drawing/2014/main" id="{A000C580-7D74-1649-BEC0-3760B0E85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2" name="Line 4257">
            <a:extLst>
              <a:ext uri="{FF2B5EF4-FFF2-40B4-BE49-F238E27FC236}">
                <a16:creationId xmlns:a16="http://schemas.microsoft.com/office/drawing/2014/main" id="{2CC49BD7-9C08-1846-8B9E-613B9B7478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3" name="Line 4258">
            <a:extLst>
              <a:ext uri="{FF2B5EF4-FFF2-40B4-BE49-F238E27FC236}">
                <a16:creationId xmlns:a16="http://schemas.microsoft.com/office/drawing/2014/main" id="{C2716085-227E-614A-9C03-49926D1179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81488" y="3806825"/>
            <a:ext cx="2338387" cy="18192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4" name="Line 4259">
            <a:extLst>
              <a:ext uri="{FF2B5EF4-FFF2-40B4-BE49-F238E27FC236}">
                <a16:creationId xmlns:a16="http://schemas.microsoft.com/office/drawing/2014/main" id="{46B4E3E7-AB6D-7B47-8B76-A267C2FF1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5" name="Line 4260">
            <a:extLst>
              <a:ext uri="{FF2B5EF4-FFF2-40B4-BE49-F238E27FC236}">
                <a16:creationId xmlns:a16="http://schemas.microsoft.com/office/drawing/2014/main" id="{33A56E11-EE9A-9648-B76D-9C62E574BF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6" name="Line 4261">
            <a:extLst>
              <a:ext uri="{FF2B5EF4-FFF2-40B4-BE49-F238E27FC236}">
                <a16:creationId xmlns:a16="http://schemas.microsoft.com/office/drawing/2014/main" id="{FB6DB284-D805-A24E-AC31-F92F22FDE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7" name="Line 4262">
            <a:extLst>
              <a:ext uri="{FF2B5EF4-FFF2-40B4-BE49-F238E27FC236}">
                <a16:creationId xmlns:a16="http://schemas.microsoft.com/office/drawing/2014/main" id="{D7416E85-11AE-344E-A6A5-EDDB70093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2508250"/>
            <a:ext cx="520700" cy="36369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8" name="Line 4263">
            <a:extLst>
              <a:ext uri="{FF2B5EF4-FFF2-40B4-BE49-F238E27FC236}">
                <a16:creationId xmlns:a16="http://schemas.microsoft.com/office/drawing/2014/main" id="{16A3275C-B51A-D74F-9BAB-A8D285D97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69" name="Line 4264">
            <a:extLst>
              <a:ext uri="{FF2B5EF4-FFF2-40B4-BE49-F238E27FC236}">
                <a16:creationId xmlns:a16="http://schemas.microsoft.com/office/drawing/2014/main" id="{D8B920E6-9782-264D-9EAC-D2F414093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0" name="Line 4265">
            <a:extLst>
              <a:ext uri="{FF2B5EF4-FFF2-40B4-BE49-F238E27FC236}">
                <a16:creationId xmlns:a16="http://schemas.microsoft.com/office/drawing/2014/main" id="{2B07633D-236E-454F-AFFF-0507BF25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1" name="Line 4266">
            <a:extLst>
              <a:ext uri="{FF2B5EF4-FFF2-40B4-BE49-F238E27FC236}">
                <a16:creationId xmlns:a16="http://schemas.microsoft.com/office/drawing/2014/main" id="{46EC54FF-C082-4247-89E0-383988A921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2" name="Line 4267">
            <a:extLst>
              <a:ext uri="{FF2B5EF4-FFF2-40B4-BE49-F238E27FC236}">
                <a16:creationId xmlns:a16="http://schemas.microsoft.com/office/drawing/2014/main" id="{29ED2948-39E0-9648-8994-CDDE31E66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3" name="Line 4268">
            <a:extLst>
              <a:ext uri="{FF2B5EF4-FFF2-40B4-BE49-F238E27FC236}">
                <a16:creationId xmlns:a16="http://schemas.microsoft.com/office/drawing/2014/main" id="{0C2D2F45-7323-BD41-BD12-7ED830029E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4" name="Line 4269">
            <a:extLst>
              <a:ext uri="{FF2B5EF4-FFF2-40B4-BE49-F238E27FC236}">
                <a16:creationId xmlns:a16="http://schemas.microsoft.com/office/drawing/2014/main" id="{61D22956-0864-FA40-8A3A-4D1D1D992B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5" name="Line 4270">
            <a:extLst>
              <a:ext uri="{FF2B5EF4-FFF2-40B4-BE49-F238E27FC236}">
                <a16:creationId xmlns:a16="http://schemas.microsoft.com/office/drawing/2014/main" id="{DADDD869-F913-8344-8431-C426E37ADC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6" name="Line 4271">
            <a:extLst>
              <a:ext uri="{FF2B5EF4-FFF2-40B4-BE49-F238E27FC236}">
                <a16:creationId xmlns:a16="http://schemas.microsoft.com/office/drawing/2014/main" id="{3E266E48-28D7-954A-B68E-45902616A0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3287713"/>
            <a:ext cx="519112" cy="3117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7" name="Line 4272">
            <a:extLst>
              <a:ext uri="{FF2B5EF4-FFF2-40B4-BE49-F238E27FC236}">
                <a16:creationId xmlns:a16="http://schemas.microsoft.com/office/drawing/2014/main" id="{DBD2CABD-BEC0-E14A-8170-169573D60B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8" name="Line 4273">
            <a:extLst>
              <a:ext uri="{FF2B5EF4-FFF2-40B4-BE49-F238E27FC236}">
                <a16:creationId xmlns:a16="http://schemas.microsoft.com/office/drawing/2014/main" id="{E00BB608-CAA8-6C49-B0B3-4575F2DDF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79" name="Line 4274">
            <a:extLst>
              <a:ext uri="{FF2B5EF4-FFF2-40B4-BE49-F238E27FC236}">
                <a16:creationId xmlns:a16="http://schemas.microsoft.com/office/drawing/2014/main" id="{D9CA7D37-FC20-764A-AB89-ED394A0CF8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0" name="Line 4275">
            <a:extLst>
              <a:ext uri="{FF2B5EF4-FFF2-40B4-BE49-F238E27FC236}">
                <a16:creationId xmlns:a16="http://schemas.microsoft.com/office/drawing/2014/main" id="{FA26BDC7-5372-DD4B-840B-E288AD04E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1" name="Line 4276">
            <a:extLst>
              <a:ext uri="{FF2B5EF4-FFF2-40B4-BE49-F238E27FC236}">
                <a16:creationId xmlns:a16="http://schemas.microsoft.com/office/drawing/2014/main" id="{740D32F0-5D38-424D-861C-D148B56D2B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48466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2" name="Line 4277">
            <a:extLst>
              <a:ext uri="{FF2B5EF4-FFF2-40B4-BE49-F238E27FC236}">
                <a16:creationId xmlns:a16="http://schemas.microsoft.com/office/drawing/2014/main" id="{D9175A4B-9004-3E44-A145-D90E33AAEC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3" name="Line 4278">
            <a:extLst>
              <a:ext uri="{FF2B5EF4-FFF2-40B4-BE49-F238E27FC236}">
                <a16:creationId xmlns:a16="http://schemas.microsoft.com/office/drawing/2014/main" id="{D36CF0C4-0CFA-E544-B7EF-7B7D4D63D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4" name="Line 4279">
            <a:extLst>
              <a:ext uri="{FF2B5EF4-FFF2-40B4-BE49-F238E27FC236}">
                <a16:creationId xmlns:a16="http://schemas.microsoft.com/office/drawing/2014/main" id="{CD4CA84B-C03D-A041-8E6A-14A0DD103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5" name="Line 4280">
            <a:extLst>
              <a:ext uri="{FF2B5EF4-FFF2-40B4-BE49-F238E27FC236}">
                <a16:creationId xmlns:a16="http://schemas.microsoft.com/office/drawing/2014/main" id="{948304EB-DCFC-1C4E-AF2F-8BFA92724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61452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6" name="Line 4281">
            <a:extLst>
              <a:ext uri="{FF2B5EF4-FFF2-40B4-BE49-F238E27FC236}">
                <a16:creationId xmlns:a16="http://schemas.microsoft.com/office/drawing/2014/main" id="{FEDF721D-15E7-124E-A5AB-90D3BC526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35480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7" name="Line 4282">
            <a:extLst>
              <a:ext uri="{FF2B5EF4-FFF2-40B4-BE49-F238E27FC236}">
                <a16:creationId xmlns:a16="http://schemas.microsoft.com/office/drawing/2014/main" id="{1513A711-2A72-2845-8FA6-66AB794937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8" name="Line 4283">
            <a:extLst>
              <a:ext uri="{FF2B5EF4-FFF2-40B4-BE49-F238E27FC236}">
                <a16:creationId xmlns:a16="http://schemas.microsoft.com/office/drawing/2014/main" id="{6ADD51A0-3E0D-564E-89E3-3BB4486E97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89" name="Line 4284">
            <a:extLst>
              <a:ext uri="{FF2B5EF4-FFF2-40B4-BE49-F238E27FC236}">
                <a16:creationId xmlns:a16="http://schemas.microsoft.com/office/drawing/2014/main" id="{62871F7A-BDFD-A74C-858A-E5B88142A6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3548063"/>
            <a:ext cx="1038225" cy="2587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0" name="Line 4285">
            <a:extLst>
              <a:ext uri="{FF2B5EF4-FFF2-40B4-BE49-F238E27FC236}">
                <a16:creationId xmlns:a16="http://schemas.microsoft.com/office/drawing/2014/main" id="{7381D41A-A81D-2043-B3EB-C5CF7E42A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1" name="Line 4286">
            <a:extLst>
              <a:ext uri="{FF2B5EF4-FFF2-40B4-BE49-F238E27FC236}">
                <a16:creationId xmlns:a16="http://schemas.microsoft.com/office/drawing/2014/main" id="{7D8D1540-AD8E-F34E-B01B-7E830319D9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1730375"/>
            <a:ext cx="1298575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2" name="Line 4287">
            <a:extLst>
              <a:ext uri="{FF2B5EF4-FFF2-40B4-BE49-F238E27FC236}">
                <a16:creationId xmlns:a16="http://schemas.microsoft.com/office/drawing/2014/main" id="{3F579894-5BDA-DF48-B1FE-843DE301FF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1730375"/>
            <a:ext cx="2855912" cy="20764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3" name="Line 4288">
            <a:extLst>
              <a:ext uri="{FF2B5EF4-FFF2-40B4-BE49-F238E27FC236}">
                <a16:creationId xmlns:a16="http://schemas.microsoft.com/office/drawing/2014/main" id="{0055F170-290A-DE4F-98B8-1EFB7CBC5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4" name="Line 4289">
            <a:extLst>
              <a:ext uri="{FF2B5EF4-FFF2-40B4-BE49-F238E27FC236}">
                <a16:creationId xmlns:a16="http://schemas.microsoft.com/office/drawing/2014/main" id="{6AA0FC3E-91D7-284E-8CE6-284293F24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19891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5" name="Line 4290">
            <a:extLst>
              <a:ext uri="{FF2B5EF4-FFF2-40B4-BE49-F238E27FC236}">
                <a16:creationId xmlns:a16="http://schemas.microsoft.com/office/drawing/2014/main" id="{1034B1BE-E119-D94E-82CF-D21D56E780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6" name="Line 4291">
            <a:extLst>
              <a:ext uri="{FF2B5EF4-FFF2-40B4-BE49-F238E27FC236}">
                <a16:creationId xmlns:a16="http://schemas.microsoft.com/office/drawing/2014/main" id="{4D8B4B05-263C-DE41-A752-5DF4197204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7" name="Line 4292">
            <a:extLst>
              <a:ext uri="{FF2B5EF4-FFF2-40B4-BE49-F238E27FC236}">
                <a16:creationId xmlns:a16="http://schemas.microsoft.com/office/drawing/2014/main" id="{9A9466F7-3603-8F4A-B74E-28AD6E5914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2877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8" name="Line 4293">
            <a:extLst>
              <a:ext uri="{FF2B5EF4-FFF2-40B4-BE49-F238E27FC236}">
                <a16:creationId xmlns:a16="http://schemas.microsoft.com/office/drawing/2014/main" id="{94036621-FBF3-4C40-9AA0-4A5810287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3806825"/>
            <a:ext cx="777875" cy="25987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199" name="Line 4294">
            <a:extLst>
              <a:ext uri="{FF2B5EF4-FFF2-40B4-BE49-F238E27FC236}">
                <a16:creationId xmlns:a16="http://schemas.microsoft.com/office/drawing/2014/main" id="{0FE49870-29F0-384C-9E89-CE95A09680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0" name="Line 4295">
            <a:extLst>
              <a:ext uri="{FF2B5EF4-FFF2-40B4-BE49-F238E27FC236}">
                <a16:creationId xmlns:a16="http://schemas.microsoft.com/office/drawing/2014/main" id="{FE197B66-830E-C345-AB6C-024109B171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1" name="Line 4296">
            <a:extLst>
              <a:ext uri="{FF2B5EF4-FFF2-40B4-BE49-F238E27FC236}">
                <a16:creationId xmlns:a16="http://schemas.microsoft.com/office/drawing/2014/main" id="{3215D5DB-6A4A-3246-8D8C-F9F80846B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2" name="Line 4297">
            <a:extLst>
              <a:ext uri="{FF2B5EF4-FFF2-40B4-BE49-F238E27FC236}">
                <a16:creationId xmlns:a16="http://schemas.microsoft.com/office/drawing/2014/main" id="{D37ECC9B-A150-2F40-942E-10BCEBD671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3" name="Line 4298">
            <a:extLst>
              <a:ext uri="{FF2B5EF4-FFF2-40B4-BE49-F238E27FC236}">
                <a16:creationId xmlns:a16="http://schemas.microsoft.com/office/drawing/2014/main" id="{28B6EAB4-8394-A549-8815-89D6D1502F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48063"/>
            <a:ext cx="520700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4" name="Line 4299">
            <a:extLst>
              <a:ext uri="{FF2B5EF4-FFF2-40B4-BE49-F238E27FC236}">
                <a16:creationId xmlns:a16="http://schemas.microsoft.com/office/drawing/2014/main" id="{327383AD-00AA-AA4F-988D-D3CB54A1DD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5" name="Line 4300">
            <a:extLst>
              <a:ext uri="{FF2B5EF4-FFF2-40B4-BE49-F238E27FC236}">
                <a16:creationId xmlns:a16="http://schemas.microsoft.com/office/drawing/2014/main" id="{676F9B81-C534-704F-8CB0-9FF2D6414D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6" name="Line 4301">
            <a:extLst>
              <a:ext uri="{FF2B5EF4-FFF2-40B4-BE49-F238E27FC236}">
                <a16:creationId xmlns:a16="http://schemas.microsoft.com/office/drawing/2014/main" id="{C0F8A12E-6595-B54F-B3DA-F33C19C45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7" name="Line 4302">
            <a:extLst>
              <a:ext uri="{FF2B5EF4-FFF2-40B4-BE49-F238E27FC236}">
                <a16:creationId xmlns:a16="http://schemas.microsoft.com/office/drawing/2014/main" id="{A71B4939-E167-294F-A80F-CE9C4E1CD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8" name="Line 4303">
            <a:extLst>
              <a:ext uri="{FF2B5EF4-FFF2-40B4-BE49-F238E27FC236}">
                <a16:creationId xmlns:a16="http://schemas.microsoft.com/office/drawing/2014/main" id="{4295F3FA-E980-F546-A3A5-8E726A7686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09" name="Line 4304">
            <a:extLst>
              <a:ext uri="{FF2B5EF4-FFF2-40B4-BE49-F238E27FC236}">
                <a16:creationId xmlns:a16="http://schemas.microsoft.com/office/drawing/2014/main" id="{44DCFD43-F1F7-7841-AC1A-0CAC28296A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0" name="Line 4305">
            <a:extLst>
              <a:ext uri="{FF2B5EF4-FFF2-40B4-BE49-F238E27FC236}">
                <a16:creationId xmlns:a16="http://schemas.microsoft.com/office/drawing/2014/main" id="{E453B614-B0ED-4443-A2EC-B01470D05F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1" name="Line 4306">
            <a:extLst>
              <a:ext uri="{FF2B5EF4-FFF2-40B4-BE49-F238E27FC236}">
                <a16:creationId xmlns:a16="http://schemas.microsoft.com/office/drawing/2014/main" id="{2C877E5D-F46A-2C40-B7E6-105E0D1B6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2" name="Line 4307">
            <a:extLst>
              <a:ext uri="{FF2B5EF4-FFF2-40B4-BE49-F238E27FC236}">
                <a16:creationId xmlns:a16="http://schemas.microsoft.com/office/drawing/2014/main" id="{93E838E8-152C-0147-BDC3-6CD020F975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3" name="Line 4308">
            <a:extLst>
              <a:ext uri="{FF2B5EF4-FFF2-40B4-BE49-F238E27FC236}">
                <a16:creationId xmlns:a16="http://schemas.microsoft.com/office/drawing/2014/main" id="{79BF9A5A-EF33-DE47-92FF-E188CDDF4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4" name="Line 4309">
            <a:extLst>
              <a:ext uri="{FF2B5EF4-FFF2-40B4-BE49-F238E27FC236}">
                <a16:creationId xmlns:a16="http://schemas.microsoft.com/office/drawing/2014/main" id="{097795DF-6589-4F44-91D7-F6FF5264AD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5626100"/>
            <a:ext cx="1588" cy="258763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5" name="Line 4310">
            <a:extLst>
              <a:ext uri="{FF2B5EF4-FFF2-40B4-BE49-F238E27FC236}">
                <a16:creationId xmlns:a16="http://schemas.microsoft.com/office/drawing/2014/main" id="{688AAEB9-904E-6849-84F7-BED459BBC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38068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6" name="Line 4311">
            <a:extLst>
              <a:ext uri="{FF2B5EF4-FFF2-40B4-BE49-F238E27FC236}">
                <a16:creationId xmlns:a16="http://schemas.microsoft.com/office/drawing/2014/main" id="{595CF24F-E7E5-A641-8027-9259360AE3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4067175"/>
            <a:ext cx="1038225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7" name="Line 4312">
            <a:extLst>
              <a:ext uri="{FF2B5EF4-FFF2-40B4-BE49-F238E27FC236}">
                <a16:creationId xmlns:a16="http://schemas.microsoft.com/office/drawing/2014/main" id="{F1EFED35-0B7D-FD4A-9755-F162E8289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8" name="Line 4313">
            <a:extLst>
              <a:ext uri="{FF2B5EF4-FFF2-40B4-BE49-F238E27FC236}">
                <a16:creationId xmlns:a16="http://schemas.microsoft.com/office/drawing/2014/main" id="{D6C31658-054E-AD43-8C60-A81F0952AB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19" name="Line 4314">
            <a:extLst>
              <a:ext uri="{FF2B5EF4-FFF2-40B4-BE49-F238E27FC236}">
                <a16:creationId xmlns:a16="http://schemas.microsoft.com/office/drawing/2014/main" id="{2B1102AF-BD26-B241-8548-1160C443A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0" name="Line 4315">
            <a:extLst>
              <a:ext uri="{FF2B5EF4-FFF2-40B4-BE49-F238E27FC236}">
                <a16:creationId xmlns:a16="http://schemas.microsoft.com/office/drawing/2014/main" id="{E39124B3-DBA7-EF4A-ABFC-29F4A20A99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1" name="Line 4316">
            <a:extLst>
              <a:ext uri="{FF2B5EF4-FFF2-40B4-BE49-F238E27FC236}">
                <a16:creationId xmlns:a16="http://schemas.microsoft.com/office/drawing/2014/main" id="{D32D5525-165B-3E4A-8226-247AC3C34A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66643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2" name="Line 4317">
            <a:extLst>
              <a:ext uri="{FF2B5EF4-FFF2-40B4-BE49-F238E27FC236}">
                <a16:creationId xmlns:a16="http://schemas.microsoft.com/office/drawing/2014/main" id="{57ADF4DD-2E98-8B4E-9396-87B416C7D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3" name="Line 4318">
            <a:extLst>
              <a:ext uri="{FF2B5EF4-FFF2-40B4-BE49-F238E27FC236}">
                <a16:creationId xmlns:a16="http://schemas.microsoft.com/office/drawing/2014/main" id="{4D00A903-5870-3548-ADA6-79D6C255A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19891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4" name="Line 4319">
            <a:extLst>
              <a:ext uri="{FF2B5EF4-FFF2-40B4-BE49-F238E27FC236}">
                <a16:creationId xmlns:a16="http://schemas.microsoft.com/office/drawing/2014/main" id="{7AEA5400-22D4-2A48-850C-E73308EAAE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22494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5" name="Line 4320">
            <a:extLst>
              <a:ext uri="{FF2B5EF4-FFF2-40B4-BE49-F238E27FC236}">
                <a16:creationId xmlns:a16="http://schemas.microsoft.com/office/drawing/2014/main" id="{0A53FEAD-49A6-1343-8EE1-5444964E9B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3548063"/>
            <a:ext cx="260350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6" name="Line 4321">
            <a:extLst>
              <a:ext uri="{FF2B5EF4-FFF2-40B4-BE49-F238E27FC236}">
                <a16:creationId xmlns:a16="http://schemas.microsoft.com/office/drawing/2014/main" id="{90DD2D48-C8C6-534B-B2AF-93C2F90818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56261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7" name="Line 4322">
            <a:extLst>
              <a:ext uri="{FF2B5EF4-FFF2-40B4-BE49-F238E27FC236}">
                <a16:creationId xmlns:a16="http://schemas.microsoft.com/office/drawing/2014/main" id="{F4D85D97-59D1-4749-98CD-012EB7D938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8" name="Line 4323">
            <a:extLst>
              <a:ext uri="{FF2B5EF4-FFF2-40B4-BE49-F238E27FC236}">
                <a16:creationId xmlns:a16="http://schemas.microsoft.com/office/drawing/2014/main" id="{C735D94D-4213-CA4A-B061-D3C80C03F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29" name="Line 4324">
            <a:extLst>
              <a:ext uri="{FF2B5EF4-FFF2-40B4-BE49-F238E27FC236}">
                <a16:creationId xmlns:a16="http://schemas.microsoft.com/office/drawing/2014/main" id="{3F085530-0B22-5A48-B61F-F1A50E29F4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0" name="Line 4325">
            <a:extLst>
              <a:ext uri="{FF2B5EF4-FFF2-40B4-BE49-F238E27FC236}">
                <a16:creationId xmlns:a16="http://schemas.microsoft.com/office/drawing/2014/main" id="{5C8FE904-7783-5B44-B683-76FBC28F3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1" name="Line 4326">
            <a:extLst>
              <a:ext uri="{FF2B5EF4-FFF2-40B4-BE49-F238E27FC236}">
                <a16:creationId xmlns:a16="http://schemas.microsoft.com/office/drawing/2014/main" id="{486123CD-335E-C949-A8A1-4081C9E93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365750"/>
            <a:ext cx="2076450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2" name="Line 4327">
            <a:extLst>
              <a:ext uri="{FF2B5EF4-FFF2-40B4-BE49-F238E27FC236}">
                <a16:creationId xmlns:a16="http://schemas.microsoft.com/office/drawing/2014/main" id="{CEA9A288-EBB7-0042-BFB0-5920E23B8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3" name="Line 4328">
            <a:extLst>
              <a:ext uri="{FF2B5EF4-FFF2-40B4-BE49-F238E27FC236}">
                <a16:creationId xmlns:a16="http://schemas.microsoft.com/office/drawing/2014/main" id="{4A14D0E5-4484-A44E-A8F6-1FA1DD5ED0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61452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4" name="Line 4329">
            <a:extLst>
              <a:ext uri="{FF2B5EF4-FFF2-40B4-BE49-F238E27FC236}">
                <a16:creationId xmlns:a16="http://schemas.microsoft.com/office/drawing/2014/main" id="{6F1544AA-E4CE-DC4D-BBA9-19C62F77E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5" name="Line 4331">
            <a:extLst>
              <a:ext uri="{FF2B5EF4-FFF2-40B4-BE49-F238E27FC236}">
                <a16:creationId xmlns:a16="http://schemas.microsoft.com/office/drawing/2014/main" id="{B93E36D2-FE78-0A4B-B274-2666282F3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6" name="Line 4332">
            <a:extLst>
              <a:ext uri="{FF2B5EF4-FFF2-40B4-BE49-F238E27FC236}">
                <a16:creationId xmlns:a16="http://schemas.microsoft.com/office/drawing/2014/main" id="{949EE4BB-1844-094B-88EF-D9CD7B4E3D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302895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7" name="Line 4333">
            <a:extLst>
              <a:ext uri="{FF2B5EF4-FFF2-40B4-BE49-F238E27FC236}">
                <a16:creationId xmlns:a16="http://schemas.microsoft.com/office/drawing/2014/main" id="{D26A5427-95F0-AE43-B492-355752CCA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8" name="Line 4334">
            <a:extLst>
              <a:ext uri="{FF2B5EF4-FFF2-40B4-BE49-F238E27FC236}">
                <a16:creationId xmlns:a16="http://schemas.microsoft.com/office/drawing/2014/main" id="{E150052A-7DF9-A04A-B0D9-E4D486967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45862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39" name="Line 4335">
            <a:extLst>
              <a:ext uri="{FF2B5EF4-FFF2-40B4-BE49-F238E27FC236}">
                <a16:creationId xmlns:a16="http://schemas.microsoft.com/office/drawing/2014/main" id="{D2773702-179C-4A4F-B875-FB5D47EDD1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0" name="Line 4336">
            <a:extLst>
              <a:ext uri="{FF2B5EF4-FFF2-40B4-BE49-F238E27FC236}">
                <a16:creationId xmlns:a16="http://schemas.microsoft.com/office/drawing/2014/main" id="{C03C17A6-3F76-AF4D-AFDA-112FB1F2B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1" name="Line 4337">
            <a:extLst>
              <a:ext uri="{FF2B5EF4-FFF2-40B4-BE49-F238E27FC236}">
                <a16:creationId xmlns:a16="http://schemas.microsoft.com/office/drawing/2014/main" id="{CB9570D6-DE23-024F-9C72-49D4E1261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2" name="Line 4338">
            <a:extLst>
              <a:ext uri="{FF2B5EF4-FFF2-40B4-BE49-F238E27FC236}">
                <a16:creationId xmlns:a16="http://schemas.microsoft.com/office/drawing/2014/main" id="{B744A1A8-244D-924F-BDF5-4B8B809516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40671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3" name="Line 4339">
            <a:extLst>
              <a:ext uri="{FF2B5EF4-FFF2-40B4-BE49-F238E27FC236}">
                <a16:creationId xmlns:a16="http://schemas.microsoft.com/office/drawing/2014/main" id="{F675DB10-8101-9347-9945-1644D6F895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432752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4" name="Line 4340">
            <a:extLst>
              <a:ext uri="{FF2B5EF4-FFF2-40B4-BE49-F238E27FC236}">
                <a16:creationId xmlns:a16="http://schemas.microsoft.com/office/drawing/2014/main" id="{C6088F6E-F544-E24F-AA30-E5C172CC77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63800" y="5365750"/>
            <a:ext cx="779463" cy="10398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5" name="Line 4341">
            <a:extLst>
              <a:ext uri="{FF2B5EF4-FFF2-40B4-BE49-F238E27FC236}">
                <a16:creationId xmlns:a16="http://schemas.microsoft.com/office/drawing/2014/main" id="{E914F728-C087-7249-9A29-7B80D8159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4846638"/>
            <a:ext cx="779462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6" name="Line 4342">
            <a:extLst>
              <a:ext uri="{FF2B5EF4-FFF2-40B4-BE49-F238E27FC236}">
                <a16:creationId xmlns:a16="http://schemas.microsoft.com/office/drawing/2014/main" id="{0834E21C-8594-8D4A-A6BD-46C88957F0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7" name="Line 4343">
            <a:extLst>
              <a:ext uri="{FF2B5EF4-FFF2-40B4-BE49-F238E27FC236}">
                <a16:creationId xmlns:a16="http://schemas.microsoft.com/office/drawing/2014/main" id="{F04AF048-2FE1-EC4D-A15A-90E357298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8" name="Line 4344">
            <a:extLst>
              <a:ext uri="{FF2B5EF4-FFF2-40B4-BE49-F238E27FC236}">
                <a16:creationId xmlns:a16="http://schemas.microsoft.com/office/drawing/2014/main" id="{C8135FE0-B3DF-094A-81DC-A0EACC466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9" name="Line 4345">
            <a:extLst>
              <a:ext uri="{FF2B5EF4-FFF2-40B4-BE49-F238E27FC236}">
                <a16:creationId xmlns:a16="http://schemas.microsoft.com/office/drawing/2014/main" id="{A0C58600-33BF-7C46-A6B2-3C55060D94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48466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0" name="Line 4346">
            <a:extLst>
              <a:ext uri="{FF2B5EF4-FFF2-40B4-BE49-F238E27FC236}">
                <a16:creationId xmlns:a16="http://schemas.microsoft.com/office/drawing/2014/main" id="{24BD4DED-476C-534A-9DD7-1241A46A66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53657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1" name="Line 4347">
            <a:extLst>
              <a:ext uri="{FF2B5EF4-FFF2-40B4-BE49-F238E27FC236}">
                <a16:creationId xmlns:a16="http://schemas.microsoft.com/office/drawing/2014/main" id="{FA362F88-B565-A544-8FD7-4CE3A5E8D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64055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2" name="Line 4348">
            <a:extLst>
              <a:ext uri="{FF2B5EF4-FFF2-40B4-BE49-F238E27FC236}">
                <a16:creationId xmlns:a16="http://schemas.microsoft.com/office/drawing/2014/main" id="{1850AB3C-0AC7-5B4B-B14B-16E9FD7687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3" name="Line 4349">
            <a:extLst>
              <a:ext uri="{FF2B5EF4-FFF2-40B4-BE49-F238E27FC236}">
                <a16:creationId xmlns:a16="http://schemas.microsoft.com/office/drawing/2014/main" id="{2856D5FA-2A45-EC4C-8B77-176EA6CA6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4" name="Line 4350">
            <a:extLst>
              <a:ext uri="{FF2B5EF4-FFF2-40B4-BE49-F238E27FC236}">
                <a16:creationId xmlns:a16="http://schemas.microsoft.com/office/drawing/2014/main" id="{ED09E1B2-CC1C-5447-882E-7EB2E4C26A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5" name="Line 4351">
            <a:extLst>
              <a:ext uri="{FF2B5EF4-FFF2-40B4-BE49-F238E27FC236}">
                <a16:creationId xmlns:a16="http://schemas.microsoft.com/office/drawing/2014/main" id="{8E0607DE-F01D-0843-818F-124626C39F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950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6" name="Line 4352">
            <a:extLst>
              <a:ext uri="{FF2B5EF4-FFF2-40B4-BE49-F238E27FC236}">
                <a16:creationId xmlns:a16="http://schemas.microsoft.com/office/drawing/2014/main" id="{544598C6-A95E-DB45-905A-97313DE99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7" name="Line 4353">
            <a:extLst>
              <a:ext uri="{FF2B5EF4-FFF2-40B4-BE49-F238E27FC236}">
                <a16:creationId xmlns:a16="http://schemas.microsoft.com/office/drawing/2014/main" id="{D49B6D72-4620-194E-A02B-FBB40E7D32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5884863"/>
            <a:ext cx="260350" cy="1587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8" name="Line 4354">
            <a:extLst>
              <a:ext uri="{FF2B5EF4-FFF2-40B4-BE49-F238E27FC236}">
                <a16:creationId xmlns:a16="http://schemas.microsoft.com/office/drawing/2014/main" id="{F889CBBB-8D89-EC4F-84FD-CC25547A21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64055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59" name="Line 4355">
            <a:extLst>
              <a:ext uri="{FF2B5EF4-FFF2-40B4-BE49-F238E27FC236}">
                <a16:creationId xmlns:a16="http://schemas.microsoft.com/office/drawing/2014/main" id="{13F65830-FB29-4A47-8194-ADE49C580B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0" name="Line 4356">
            <a:extLst>
              <a:ext uri="{FF2B5EF4-FFF2-40B4-BE49-F238E27FC236}">
                <a16:creationId xmlns:a16="http://schemas.microsoft.com/office/drawing/2014/main" id="{F3E621DC-3AE8-A242-8925-53919C4119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64055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1" name="Line 4357">
            <a:extLst>
              <a:ext uri="{FF2B5EF4-FFF2-40B4-BE49-F238E27FC236}">
                <a16:creationId xmlns:a16="http://schemas.microsoft.com/office/drawing/2014/main" id="{7974335A-E575-EE43-9CE6-76B5D3673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3028950"/>
            <a:ext cx="519113" cy="3635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2" name="Line 4358">
            <a:extLst>
              <a:ext uri="{FF2B5EF4-FFF2-40B4-BE49-F238E27FC236}">
                <a16:creationId xmlns:a16="http://schemas.microsoft.com/office/drawing/2014/main" id="{607FFFDF-4CED-6344-9D69-2C570826F1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3" name="Line 4359">
            <a:extLst>
              <a:ext uri="{FF2B5EF4-FFF2-40B4-BE49-F238E27FC236}">
                <a16:creationId xmlns:a16="http://schemas.microsoft.com/office/drawing/2014/main" id="{2E58C673-8801-A946-B69F-AD3DD4DA3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4" name="Line 4360">
            <a:extLst>
              <a:ext uri="{FF2B5EF4-FFF2-40B4-BE49-F238E27FC236}">
                <a16:creationId xmlns:a16="http://schemas.microsoft.com/office/drawing/2014/main" id="{64209414-825A-5242-A823-3D5425B64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5" name="Line 4361">
            <a:extLst>
              <a:ext uri="{FF2B5EF4-FFF2-40B4-BE49-F238E27FC236}">
                <a16:creationId xmlns:a16="http://schemas.microsoft.com/office/drawing/2014/main" id="{604494B2-4ADA-3F43-865F-32EB1EF9A7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6" name="Line 4362">
            <a:extLst>
              <a:ext uri="{FF2B5EF4-FFF2-40B4-BE49-F238E27FC236}">
                <a16:creationId xmlns:a16="http://schemas.microsoft.com/office/drawing/2014/main" id="{221CD9D4-6BF5-EE48-B900-40CEDBF92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7713"/>
            <a:ext cx="1039812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7" name="Line 4363">
            <a:extLst>
              <a:ext uri="{FF2B5EF4-FFF2-40B4-BE49-F238E27FC236}">
                <a16:creationId xmlns:a16="http://schemas.microsoft.com/office/drawing/2014/main" id="{C189810B-3032-7A45-93C2-684A0756A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8466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8" name="Line 4364">
            <a:extLst>
              <a:ext uri="{FF2B5EF4-FFF2-40B4-BE49-F238E27FC236}">
                <a16:creationId xmlns:a16="http://schemas.microsoft.com/office/drawing/2014/main" id="{B6A6A95F-D8D1-5E4E-84F9-3AC02FC432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69" name="Line 4365">
            <a:extLst>
              <a:ext uri="{FF2B5EF4-FFF2-40B4-BE49-F238E27FC236}">
                <a16:creationId xmlns:a16="http://schemas.microsoft.com/office/drawing/2014/main" id="{88CAEA79-DB9B-6E49-8E93-5C3D97FAF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27686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0" name="Line 4366">
            <a:extLst>
              <a:ext uri="{FF2B5EF4-FFF2-40B4-BE49-F238E27FC236}">
                <a16:creationId xmlns:a16="http://schemas.microsoft.com/office/drawing/2014/main" id="{80EC16FD-1B9B-6544-9B23-FD1CE04ED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17303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1" name="Line 4367">
            <a:extLst>
              <a:ext uri="{FF2B5EF4-FFF2-40B4-BE49-F238E27FC236}">
                <a16:creationId xmlns:a16="http://schemas.microsoft.com/office/drawing/2014/main" id="{37C2BE0A-4104-9C49-8C74-A9EDC7B46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2" name="Line 4368">
            <a:extLst>
              <a:ext uri="{FF2B5EF4-FFF2-40B4-BE49-F238E27FC236}">
                <a16:creationId xmlns:a16="http://schemas.microsoft.com/office/drawing/2014/main" id="{5039421A-BC84-EE4A-8FFF-1D86D367E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3" name="Line 4369">
            <a:extLst>
              <a:ext uri="{FF2B5EF4-FFF2-40B4-BE49-F238E27FC236}">
                <a16:creationId xmlns:a16="http://schemas.microsoft.com/office/drawing/2014/main" id="{583B6570-EAF8-5D45-B9DD-DCCF90F25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88486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4" name="Line 4370">
            <a:extLst>
              <a:ext uri="{FF2B5EF4-FFF2-40B4-BE49-F238E27FC236}">
                <a16:creationId xmlns:a16="http://schemas.microsoft.com/office/drawing/2014/main" id="{5B0C5935-7901-C040-9D73-22F12BF0F6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0413" y="4327525"/>
            <a:ext cx="519112" cy="15573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5" name="Line 4371">
            <a:extLst>
              <a:ext uri="{FF2B5EF4-FFF2-40B4-BE49-F238E27FC236}">
                <a16:creationId xmlns:a16="http://schemas.microsoft.com/office/drawing/2014/main" id="{1846D0AC-A4D6-4D41-91E9-9FB3335B67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025" y="3028950"/>
            <a:ext cx="1558925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6" name="Line 4372">
            <a:extLst>
              <a:ext uri="{FF2B5EF4-FFF2-40B4-BE49-F238E27FC236}">
                <a16:creationId xmlns:a16="http://schemas.microsoft.com/office/drawing/2014/main" id="{80B581CE-1603-1046-B712-24C324C408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7" name="Line 4373">
            <a:extLst>
              <a:ext uri="{FF2B5EF4-FFF2-40B4-BE49-F238E27FC236}">
                <a16:creationId xmlns:a16="http://schemas.microsoft.com/office/drawing/2014/main" id="{E8D730AE-E9FE-4348-A151-E352CB924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40671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8" name="Line 4374">
            <a:extLst>
              <a:ext uri="{FF2B5EF4-FFF2-40B4-BE49-F238E27FC236}">
                <a16:creationId xmlns:a16="http://schemas.microsoft.com/office/drawing/2014/main" id="{A9F8B6A1-3890-CF42-BA9D-450EE22A25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2563" y="1989138"/>
            <a:ext cx="2598737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79" name="Line 4375">
            <a:extLst>
              <a:ext uri="{FF2B5EF4-FFF2-40B4-BE49-F238E27FC236}">
                <a16:creationId xmlns:a16="http://schemas.microsoft.com/office/drawing/2014/main" id="{9BEFC3BB-63C4-C64E-B51F-FA5E8BFC8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0" name="Line 4376">
            <a:extLst>
              <a:ext uri="{FF2B5EF4-FFF2-40B4-BE49-F238E27FC236}">
                <a16:creationId xmlns:a16="http://schemas.microsoft.com/office/drawing/2014/main" id="{F9417494-C91F-5B4E-B3A2-C95F428340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1730375"/>
            <a:ext cx="1038225" cy="1817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1" name="Line 4377">
            <a:extLst>
              <a:ext uri="{FF2B5EF4-FFF2-40B4-BE49-F238E27FC236}">
                <a16:creationId xmlns:a16="http://schemas.microsoft.com/office/drawing/2014/main" id="{B0DA1DA7-C51C-B049-BF48-ECD2473D45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58628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2" name="Line 4378">
            <a:extLst>
              <a:ext uri="{FF2B5EF4-FFF2-40B4-BE49-F238E27FC236}">
                <a16:creationId xmlns:a16="http://schemas.microsoft.com/office/drawing/2014/main" id="{020158A2-F4D7-4D4F-A08E-90C476D53A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45862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3" name="Line 4379">
            <a:extLst>
              <a:ext uri="{FF2B5EF4-FFF2-40B4-BE49-F238E27FC236}">
                <a16:creationId xmlns:a16="http://schemas.microsoft.com/office/drawing/2014/main" id="{7FB21EC2-F43D-3044-AD67-D291E9F342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4" name="Line 4380">
            <a:extLst>
              <a:ext uri="{FF2B5EF4-FFF2-40B4-BE49-F238E27FC236}">
                <a16:creationId xmlns:a16="http://schemas.microsoft.com/office/drawing/2014/main" id="{6BC99638-E2BD-6D41-92FF-83215A799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5" name="Line 4381">
            <a:extLst>
              <a:ext uri="{FF2B5EF4-FFF2-40B4-BE49-F238E27FC236}">
                <a16:creationId xmlns:a16="http://schemas.microsoft.com/office/drawing/2014/main" id="{63A32681-95C4-3847-9CEE-1EF31ECD97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508250"/>
            <a:ext cx="1588" cy="5207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6" name="Line 4382">
            <a:extLst>
              <a:ext uri="{FF2B5EF4-FFF2-40B4-BE49-F238E27FC236}">
                <a16:creationId xmlns:a16="http://schemas.microsoft.com/office/drawing/2014/main" id="{F9DE1E92-9496-4346-9E17-C4DA3EA1E5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7" name="Line 4383">
            <a:extLst>
              <a:ext uri="{FF2B5EF4-FFF2-40B4-BE49-F238E27FC236}">
                <a16:creationId xmlns:a16="http://schemas.microsoft.com/office/drawing/2014/main" id="{CFCAADD2-A8CF-3C43-A4D2-8A468CECD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25082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8" name="Line 4384">
            <a:extLst>
              <a:ext uri="{FF2B5EF4-FFF2-40B4-BE49-F238E27FC236}">
                <a16:creationId xmlns:a16="http://schemas.microsoft.com/office/drawing/2014/main" id="{9075F3F4-9349-7C46-B477-326A90B911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89" name="Line 4385">
            <a:extLst>
              <a:ext uri="{FF2B5EF4-FFF2-40B4-BE49-F238E27FC236}">
                <a16:creationId xmlns:a16="http://schemas.microsoft.com/office/drawing/2014/main" id="{D6FA7A88-B37B-974C-ACCE-227B01EF4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0" name="Line 4386">
            <a:extLst>
              <a:ext uri="{FF2B5EF4-FFF2-40B4-BE49-F238E27FC236}">
                <a16:creationId xmlns:a16="http://schemas.microsoft.com/office/drawing/2014/main" id="{6D64721A-801B-EF4D-9273-F2C19626B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56261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1" name="Line 4387">
            <a:extLst>
              <a:ext uri="{FF2B5EF4-FFF2-40B4-BE49-F238E27FC236}">
                <a16:creationId xmlns:a16="http://schemas.microsoft.com/office/drawing/2014/main" id="{02CA5913-3232-EA43-8F38-62DFAECEDB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2" name="Line 4388">
            <a:extLst>
              <a:ext uri="{FF2B5EF4-FFF2-40B4-BE49-F238E27FC236}">
                <a16:creationId xmlns:a16="http://schemas.microsoft.com/office/drawing/2014/main" id="{4631B540-AC38-884A-A153-4CCB9E677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62610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3" name="Line 4389">
            <a:extLst>
              <a:ext uri="{FF2B5EF4-FFF2-40B4-BE49-F238E27FC236}">
                <a16:creationId xmlns:a16="http://schemas.microsoft.com/office/drawing/2014/main" id="{D8964ACD-AE71-6048-AFF9-4EF99555D5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4586288"/>
            <a:ext cx="3116263" cy="10398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4" name="Line 4390">
            <a:extLst>
              <a:ext uri="{FF2B5EF4-FFF2-40B4-BE49-F238E27FC236}">
                <a16:creationId xmlns:a16="http://schemas.microsoft.com/office/drawing/2014/main" id="{0FF0258F-6B4E-854A-92A0-A3708B9C8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688" y="5365750"/>
            <a:ext cx="1298575" cy="7794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5" name="Line 4391">
            <a:extLst>
              <a:ext uri="{FF2B5EF4-FFF2-40B4-BE49-F238E27FC236}">
                <a16:creationId xmlns:a16="http://schemas.microsoft.com/office/drawing/2014/main" id="{9D5BA96E-767D-4D43-81E4-C5CD16375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6" name="Line 4392">
            <a:extLst>
              <a:ext uri="{FF2B5EF4-FFF2-40B4-BE49-F238E27FC236}">
                <a16:creationId xmlns:a16="http://schemas.microsoft.com/office/drawing/2014/main" id="{A799830F-562E-3944-837C-3EB3B864F6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7" name="Line 4393">
            <a:extLst>
              <a:ext uri="{FF2B5EF4-FFF2-40B4-BE49-F238E27FC236}">
                <a16:creationId xmlns:a16="http://schemas.microsoft.com/office/drawing/2014/main" id="{72C5ADC8-3C8E-4F4C-8878-80B39BBAB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8" name="Line 4394">
            <a:extLst>
              <a:ext uri="{FF2B5EF4-FFF2-40B4-BE49-F238E27FC236}">
                <a16:creationId xmlns:a16="http://schemas.microsoft.com/office/drawing/2014/main" id="{7644590C-F6D1-FE42-AE1C-2F1539CE4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99" name="Line 4395">
            <a:extLst>
              <a:ext uri="{FF2B5EF4-FFF2-40B4-BE49-F238E27FC236}">
                <a16:creationId xmlns:a16="http://schemas.microsoft.com/office/drawing/2014/main" id="{A48BB690-B006-704D-813D-847F625A1A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3028950"/>
            <a:ext cx="3117850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0" name="Line 4396">
            <a:extLst>
              <a:ext uri="{FF2B5EF4-FFF2-40B4-BE49-F238E27FC236}">
                <a16:creationId xmlns:a16="http://schemas.microsoft.com/office/drawing/2014/main" id="{797E746B-43C0-BC4B-A609-925844E905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1" name="Line 4397">
            <a:extLst>
              <a:ext uri="{FF2B5EF4-FFF2-40B4-BE49-F238E27FC236}">
                <a16:creationId xmlns:a16="http://schemas.microsoft.com/office/drawing/2014/main" id="{A10A0FD0-5F40-9B4A-8891-86D847EBA1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2" name="Line 4398">
            <a:extLst>
              <a:ext uri="{FF2B5EF4-FFF2-40B4-BE49-F238E27FC236}">
                <a16:creationId xmlns:a16="http://schemas.microsoft.com/office/drawing/2014/main" id="{B194E5DC-578A-D74E-9EBB-E78E0F838C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30289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3" name="Line 4399">
            <a:extLst>
              <a:ext uri="{FF2B5EF4-FFF2-40B4-BE49-F238E27FC236}">
                <a16:creationId xmlns:a16="http://schemas.microsoft.com/office/drawing/2014/main" id="{F5B980FD-10B3-154F-BFEC-EBCBE82232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548063"/>
            <a:ext cx="520700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4" name="Line 4400">
            <a:extLst>
              <a:ext uri="{FF2B5EF4-FFF2-40B4-BE49-F238E27FC236}">
                <a16:creationId xmlns:a16="http://schemas.microsoft.com/office/drawing/2014/main" id="{0023201F-6533-684E-8BA7-52CBCF966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5" name="Line 4401">
            <a:extLst>
              <a:ext uri="{FF2B5EF4-FFF2-40B4-BE49-F238E27FC236}">
                <a16:creationId xmlns:a16="http://schemas.microsoft.com/office/drawing/2014/main" id="{A263F6CE-4D83-E547-9DCF-4112CFFCD8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1989138"/>
            <a:ext cx="260350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6" name="Line 4402">
            <a:extLst>
              <a:ext uri="{FF2B5EF4-FFF2-40B4-BE49-F238E27FC236}">
                <a16:creationId xmlns:a16="http://schemas.microsoft.com/office/drawing/2014/main" id="{A73CDBE4-3160-6642-A619-B4BD672EF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7" name="Line 4403">
            <a:extLst>
              <a:ext uri="{FF2B5EF4-FFF2-40B4-BE49-F238E27FC236}">
                <a16:creationId xmlns:a16="http://schemas.microsoft.com/office/drawing/2014/main" id="{DD94B1CF-4F26-4D4D-A614-209FF650CD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8" name="Line 4404">
            <a:extLst>
              <a:ext uri="{FF2B5EF4-FFF2-40B4-BE49-F238E27FC236}">
                <a16:creationId xmlns:a16="http://schemas.microsoft.com/office/drawing/2014/main" id="{836C1AA5-8FC6-FD43-BBB4-26B6E7686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56261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09" name="Line 4405">
            <a:extLst>
              <a:ext uri="{FF2B5EF4-FFF2-40B4-BE49-F238E27FC236}">
                <a16:creationId xmlns:a16="http://schemas.microsoft.com/office/drawing/2014/main" id="{11D129BB-066F-F446-931E-A193FFEF4D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0" name="Line 4406">
            <a:extLst>
              <a:ext uri="{FF2B5EF4-FFF2-40B4-BE49-F238E27FC236}">
                <a16:creationId xmlns:a16="http://schemas.microsoft.com/office/drawing/2014/main" id="{C2B3E365-9A7F-AE4A-B7F9-3787110C0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1" name="Line 4407">
            <a:extLst>
              <a:ext uri="{FF2B5EF4-FFF2-40B4-BE49-F238E27FC236}">
                <a16:creationId xmlns:a16="http://schemas.microsoft.com/office/drawing/2014/main" id="{D8CF9944-4B96-4744-852A-45BE5C286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067175"/>
            <a:ext cx="1038225" cy="20780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2" name="Line 4408">
            <a:extLst>
              <a:ext uri="{FF2B5EF4-FFF2-40B4-BE49-F238E27FC236}">
                <a16:creationId xmlns:a16="http://schemas.microsoft.com/office/drawing/2014/main" id="{66FE1885-902E-E244-AEBC-0F0ADFD35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3657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3" name="Line 4409">
            <a:extLst>
              <a:ext uri="{FF2B5EF4-FFF2-40B4-BE49-F238E27FC236}">
                <a16:creationId xmlns:a16="http://schemas.microsoft.com/office/drawing/2014/main" id="{CBC7365C-1A5B-E84D-9A93-51B11CAAC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3287713"/>
            <a:ext cx="1298575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4" name="Line 4410">
            <a:extLst>
              <a:ext uri="{FF2B5EF4-FFF2-40B4-BE49-F238E27FC236}">
                <a16:creationId xmlns:a16="http://schemas.microsoft.com/office/drawing/2014/main" id="{CF434984-0C25-214A-81C6-EBF13A11F2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5" name="Line 4411">
            <a:extLst>
              <a:ext uri="{FF2B5EF4-FFF2-40B4-BE49-F238E27FC236}">
                <a16:creationId xmlns:a16="http://schemas.microsoft.com/office/drawing/2014/main" id="{9BCD0A82-04A5-3D4F-9B52-00725C818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6" name="Line 4412">
            <a:extLst>
              <a:ext uri="{FF2B5EF4-FFF2-40B4-BE49-F238E27FC236}">
                <a16:creationId xmlns:a16="http://schemas.microsoft.com/office/drawing/2014/main" id="{2AD65469-22D8-B743-919D-A7C64B0F0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64055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7" name="Line 4413">
            <a:extLst>
              <a:ext uri="{FF2B5EF4-FFF2-40B4-BE49-F238E27FC236}">
                <a16:creationId xmlns:a16="http://schemas.microsoft.com/office/drawing/2014/main" id="{7E4DD396-0CD4-074A-B1B2-B62C25752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8068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8" name="Line 4414">
            <a:extLst>
              <a:ext uri="{FF2B5EF4-FFF2-40B4-BE49-F238E27FC236}">
                <a16:creationId xmlns:a16="http://schemas.microsoft.com/office/drawing/2014/main" id="{CC4002A8-27DC-7C4F-8570-CBF5B57BB0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19" name="Line 4415">
            <a:extLst>
              <a:ext uri="{FF2B5EF4-FFF2-40B4-BE49-F238E27FC236}">
                <a16:creationId xmlns:a16="http://schemas.microsoft.com/office/drawing/2014/main" id="{B2811C10-AA2D-744C-9101-791A29862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27686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0" name="Line 4416">
            <a:extLst>
              <a:ext uri="{FF2B5EF4-FFF2-40B4-BE49-F238E27FC236}">
                <a16:creationId xmlns:a16="http://schemas.microsoft.com/office/drawing/2014/main" id="{FBE86A68-37FC-CC4B-9427-86CC8022D8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1" name="Line 4417">
            <a:extLst>
              <a:ext uri="{FF2B5EF4-FFF2-40B4-BE49-F238E27FC236}">
                <a16:creationId xmlns:a16="http://schemas.microsoft.com/office/drawing/2014/main" id="{677AA585-A56B-484C-8825-665C50A91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028950"/>
            <a:ext cx="779463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2" name="Line 4418">
            <a:extLst>
              <a:ext uri="{FF2B5EF4-FFF2-40B4-BE49-F238E27FC236}">
                <a16:creationId xmlns:a16="http://schemas.microsoft.com/office/drawing/2014/main" id="{B0482E95-44E6-A540-B9CB-7E79E27C9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53657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3" name="Line 4419">
            <a:extLst>
              <a:ext uri="{FF2B5EF4-FFF2-40B4-BE49-F238E27FC236}">
                <a16:creationId xmlns:a16="http://schemas.microsoft.com/office/drawing/2014/main" id="{E9918482-D1CA-3648-A488-AEA5CE9A31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1838" y="3287713"/>
            <a:ext cx="1817687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4" name="Line 4420">
            <a:extLst>
              <a:ext uri="{FF2B5EF4-FFF2-40B4-BE49-F238E27FC236}">
                <a16:creationId xmlns:a16="http://schemas.microsoft.com/office/drawing/2014/main" id="{32598548-6FD0-F446-9B67-D329A4F5C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5" name="Line 4421">
            <a:extLst>
              <a:ext uri="{FF2B5EF4-FFF2-40B4-BE49-F238E27FC236}">
                <a16:creationId xmlns:a16="http://schemas.microsoft.com/office/drawing/2014/main" id="{CBEE0414-BAE7-F84B-A66C-1F9FF4D952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4586288"/>
            <a:ext cx="2598737" cy="18192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6" name="Line 4422">
            <a:extLst>
              <a:ext uri="{FF2B5EF4-FFF2-40B4-BE49-F238E27FC236}">
                <a16:creationId xmlns:a16="http://schemas.microsoft.com/office/drawing/2014/main" id="{84577BDF-0E04-E845-A5E8-A3DCC97F4C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7" name="Line 4423">
            <a:extLst>
              <a:ext uri="{FF2B5EF4-FFF2-40B4-BE49-F238E27FC236}">
                <a16:creationId xmlns:a16="http://schemas.microsoft.com/office/drawing/2014/main" id="{5EBD5F87-2DD8-724D-8FEE-9885C3D3C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8" name="Line 4424">
            <a:extLst>
              <a:ext uri="{FF2B5EF4-FFF2-40B4-BE49-F238E27FC236}">
                <a16:creationId xmlns:a16="http://schemas.microsoft.com/office/drawing/2014/main" id="{103DCA72-F545-9D4B-863C-6748E3057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51069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29" name="Line 4425">
            <a:extLst>
              <a:ext uri="{FF2B5EF4-FFF2-40B4-BE49-F238E27FC236}">
                <a16:creationId xmlns:a16="http://schemas.microsoft.com/office/drawing/2014/main" id="{34816160-09B2-AD4D-A4BE-1ABAF2E771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2249488"/>
            <a:ext cx="2078038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0" name="Line 4426">
            <a:extLst>
              <a:ext uri="{FF2B5EF4-FFF2-40B4-BE49-F238E27FC236}">
                <a16:creationId xmlns:a16="http://schemas.microsoft.com/office/drawing/2014/main" id="{4E1A18D3-CF16-9548-B341-D07308972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1" name="Line 4427">
            <a:extLst>
              <a:ext uri="{FF2B5EF4-FFF2-40B4-BE49-F238E27FC236}">
                <a16:creationId xmlns:a16="http://schemas.microsoft.com/office/drawing/2014/main" id="{1F49F34A-6837-8E41-9C3C-B3A280882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64055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2" name="Line 4428">
            <a:extLst>
              <a:ext uri="{FF2B5EF4-FFF2-40B4-BE49-F238E27FC236}">
                <a16:creationId xmlns:a16="http://schemas.microsoft.com/office/drawing/2014/main" id="{EEB473B2-5CC9-C048-A5AA-8A8FAFBFC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3" name="Line 4429">
            <a:extLst>
              <a:ext uri="{FF2B5EF4-FFF2-40B4-BE49-F238E27FC236}">
                <a16:creationId xmlns:a16="http://schemas.microsoft.com/office/drawing/2014/main" id="{FD2FF9A4-E544-2942-92A9-5BC2EF626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028950"/>
            <a:ext cx="779463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4" name="Line 4430">
            <a:extLst>
              <a:ext uri="{FF2B5EF4-FFF2-40B4-BE49-F238E27FC236}">
                <a16:creationId xmlns:a16="http://schemas.microsoft.com/office/drawing/2014/main" id="{8F440D39-1C6E-C544-BA5B-C3B4356AC1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62375" y="4067175"/>
            <a:ext cx="2336800" cy="5191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5" name="Line 4431">
            <a:extLst>
              <a:ext uri="{FF2B5EF4-FFF2-40B4-BE49-F238E27FC236}">
                <a16:creationId xmlns:a16="http://schemas.microsoft.com/office/drawing/2014/main" id="{7D7C2F1C-65D2-854B-A156-2B89CB871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365750"/>
            <a:ext cx="3895725" cy="7794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6" name="Line 4432">
            <a:extLst>
              <a:ext uri="{FF2B5EF4-FFF2-40B4-BE49-F238E27FC236}">
                <a16:creationId xmlns:a16="http://schemas.microsoft.com/office/drawing/2014/main" id="{0BBDC400-128A-8346-BB53-0C5B5963B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7" name="Line 4433">
            <a:extLst>
              <a:ext uri="{FF2B5EF4-FFF2-40B4-BE49-F238E27FC236}">
                <a16:creationId xmlns:a16="http://schemas.microsoft.com/office/drawing/2014/main" id="{F30DE416-DDC1-274D-B855-D32513CAA5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8" name="Line 4434">
            <a:extLst>
              <a:ext uri="{FF2B5EF4-FFF2-40B4-BE49-F238E27FC236}">
                <a16:creationId xmlns:a16="http://schemas.microsoft.com/office/drawing/2014/main" id="{37310396-F9D4-7844-A2A0-2BD0E09918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39" name="Line 4435">
            <a:extLst>
              <a:ext uri="{FF2B5EF4-FFF2-40B4-BE49-F238E27FC236}">
                <a16:creationId xmlns:a16="http://schemas.microsoft.com/office/drawing/2014/main" id="{DB229C3E-C66E-BE45-B353-348112560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51069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0" name="Line 4436">
            <a:extLst>
              <a:ext uri="{FF2B5EF4-FFF2-40B4-BE49-F238E27FC236}">
                <a16:creationId xmlns:a16="http://schemas.microsoft.com/office/drawing/2014/main" id="{D479E6D1-EA35-8245-816D-4F04CA889C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8638" y="458628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1" name="Line 4437">
            <a:extLst>
              <a:ext uri="{FF2B5EF4-FFF2-40B4-BE49-F238E27FC236}">
                <a16:creationId xmlns:a16="http://schemas.microsoft.com/office/drawing/2014/main" id="{977610F0-42B3-444F-8B79-9FAD4044E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2249488"/>
            <a:ext cx="2857500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2" name="Line 4438">
            <a:extLst>
              <a:ext uri="{FF2B5EF4-FFF2-40B4-BE49-F238E27FC236}">
                <a16:creationId xmlns:a16="http://schemas.microsoft.com/office/drawing/2014/main" id="{B54B7DE4-1964-5244-8E27-56D90B599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48466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3" name="Line 4439">
            <a:extLst>
              <a:ext uri="{FF2B5EF4-FFF2-40B4-BE49-F238E27FC236}">
                <a16:creationId xmlns:a16="http://schemas.microsoft.com/office/drawing/2014/main" id="{609A37C5-A234-B943-B526-D47AAABD1F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82913" y="2508250"/>
            <a:ext cx="519112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4" name="Line 4440">
            <a:extLst>
              <a:ext uri="{FF2B5EF4-FFF2-40B4-BE49-F238E27FC236}">
                <a16:creationId xmlns:a16="http://schemas.microsoft.com/office/drawing/2014/main" id="{C7DFAD36-BA66-084E-968E-B64C747206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9875" y="51069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5" name="Line 4441">
            <a:extLst>
              <a:ext uri="{FF2B5EF4-FFF2-40B4-BE49-F238E27FC236}">
                <a16:creationId xmlns:a16="http://schemas.microsoft.com/office/drawing/2014/main" id="{ADAD90D4-8DB1-264C-A622-057C76F32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6" name="Line 4442">
            <a:extLst>
              <a:ext uri="{FF2B5EF4-FFF2-40B4-BE49-F238E27FC236}">
                <a16:creationId xmlns:a16="http://schemas.microsoft.com/office/drawing/2014/main" id="{94201AB7-1A12-B04F-A64B-667C8C117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7" name="Line 4443">
            <a:extLst>
              <a:ext uri="{FF2B5EF4-FFF2-40B4-BE49-F238E27FC236}">
                <a16:creationId xmlns:a16="http://schemas.microsoft.com/office/drawing/2014/main" id="{C60F89B3-DDE2-4447-82EC-200694FB1B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5626100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8" name="Line 4444">
            <a:extLst>
              <a:ext uri="{FF2B5EF4-FFF2-40B4-BE49-F238E27FC236}">
                <a16:creationId xmlns:a16="http://schemas.microsoft.com/office/drawing/2014/main" id="{F8B2A8BF-BC13-E040-8471-8038C97BF6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49" name="Line 4445">
            <a:extLst>
              <a:ext uri="{FF2B5EF4-FFF2-40B4-BE49-F238E27FC236}">
                <a16:creationId xmlns:a16="http://schemas.microsoft.com/office/drawing/2014/main" id="{C5BBE827-90ED-A249-86D1-4463D8A8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0" name="Line 4446">
            <a:extLst>
              <a:ext uri="{FF2B5EF4-FFF2-40B4-BE49-F238E27FC236}">
                <a16:creationId xmlns:a16="http://schemas.microsoft.com/office/drawing/2014/main" id="{6C9F3BFF-2CF0-4B4D-AEA0-A579FFA96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88486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1" name="Line 4447">
            <a:extLst>
              <a:ext uri="{FF2B5EF4-FFF2-40B4-BE49-F238E27FC236}">
                <a16:creationId xmlns:a16="http://schemas.microsoft.com/office/drawing/2014/main" id="{BCF85A0A-82DF-604C-9F51-58840745A4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2" name="Line 4448">
            <a:extLst>
              <a:ext uri="{FF2B5EF4-FFF2-40B4-BE49-F238E27FC236}">
                <a16:creationId xmlns:a16="http://schemas.microsoft.com/office/drawing/2014/main" id="{AE136916-D46B-D54B-AEF4-53DE1B378E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61452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3" name="Line 4449">
            <a:extLst>
              <a:ext uri="{FF2B5EF4-FFF2-40B4-BE49-F238E27FC236}">
                <a16:creationId xmlns:a16="http://schemas.microsoft.com/office/drawing/2014/main" id="{D9FBB630-38A9-F446-B2EF-B7299C3087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21138" y="2768600"/>
            <a:ext cx="2598737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4" name="Line 4450">
            <a:extLst>
              <a:ext uri="{FF2B5EF4-FFF2-40B4-BE49-F238E27FC236}">
                <a16:creationId xmlns:a16="http://schemas.microsoft.com/office/drawing/2014/main" id="{0EE5BC29-AB0C-3943-97FE-4349229120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00600" y="4586288"/>
            <a:ext cx="520700" cy="260350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5" name="Line 4451">
            <a:extLst>
              <a:ext uri="{FF2B5EF4-FFF2-40B4-BE49-F238E27FC236}">
                <a16:creationId xmlns:a16="http://schemas.microsoft.com/office/drawing/2014/main" id="{48F83265-0835-8744-AB0F-2772726B4B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6" name="Line 4452">
            <a:extLst>
              <a:ext uri="{FF2B5EF4-FFF2-40B4-BE49-F238E27FC236}">
                <a16:creationId xmlns:a16="http://schemas.microsoft.com/office/drawing/2014/main" id="{EE50D1B0-C886-4B4F-AA5E-3DB65455B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32877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7" name="Line 4453">
            <a:extLst>
              <a:ext uri="{FF2B5EF4-FFF2-40B4-BE49-F238E27FC236}">
                <a16:creationId xmlns:a16="http://schemas.microsoft.com/office/drawing/2014/main" id="{1C80C711-F4B2-1641-B4AE-578D4DB16E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4846638"/>
            <a:ext cx="4414837" cy="18176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8" name="Line 4454">
            <a:extLst>
              <a:ext uri="{FF2B5EF4-FFF2-40B4-BE49-F238E27FC236}">
                <a16:creationId xmlns:a16="http://schemas.microsoft.com/office/drawing/2014/main" id="{692513A5-DFBB-3E45-8352-18F434257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806825"/>
            <a:ext cx="519113" cy="1039813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59" name="Line 4455">
            <a:extLst>
              <a:ext uri="{FF2B5EF4-FFF2-40B4-BE49-F238E27FC236}">
                <a16:creationId xmlns:a16="http://schemas.microsoft.com/office/drawing/2014/main" id="{DC92A8FA-5E8D-A647-8636-A2F13755E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0" name="Line 4456">
            <a:extLst>
              <a:ext uri="{FF2B5EF4-FFF2-40B4-BE49-F238E27FC236}">
                <a16:creationId xmlns:a16="http://schemas.microsoft.com/office/drawing/2014/main" id="{E6F9E82B-3822-7545-9077-C37883946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5480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1" name="Line 4457">
            <a:extLst>
              <a:ext uri="{FF2B5EF4-FFF2-40B4-BE49-F238E27FC236}">
                <a16:creationId xmlns:a16="http://schemas.microsoft.com/office/drawing/2014/main" id="{B8D0E12E-60D0-C045-AC5D-82ABCF214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028950"/>
            <a:ext cx="258763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2" name="Line 4458">
            <a:extLst>
              <a:ext uri="{FF2B5EF4-FFF2-40B4-BE49-F238E27FC236}">
                <a16:creationId xmlns:a16="http://schemas.microsoft.com/office/drawing/2014/main" id="{D1FE3AD1-F85F-F34F-AC70-9E712A3C9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3" name="Line 4459">
            <a:extLst>
              <a:ext uri="{FF2B5EF4-FFF2-40B4-BE49-F238E27FC236}">
                <a16:creationId xmlns:a16="http://schemas.microsoft.com/office/drawing/2014/main" id="{C116B7BC-9DF7-D145-BDAF-6A6EEF6C24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8848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4" name="Line 4460">
            <a:extLst>
              <a:ext uri="{FF2B5EF4-FFF2-40B4-BE49-F238E27FC236}">
                <a16:creationId xmlns:a16="http://schemas.microsoft.com/office/drawing/2014/main" id="{F9AFCB02-8001-D847-9809-1D9B3A4FFB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5" name="Line 4461">
            <a:extLst>
              <a:ext uri="{FF2B5EF4-FFF2-40B4-BE49-F238E27FC236}">
                <a16:creationId xmlns:a16="http://schemas.microsoft.com/office/drawing/2014/main" id="{4D9C06D5-E8C1-8240-981F-9F8902367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17303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6" name="Line 4462">
            <a:extLst>
              <a:ext uri="{FF2B5EF4-FFF2-40B4-BE49-F238E27FC236}">
                <a16:creationId xmlns:a16="http://schemas.microsoft.com/office/drawing/2014/main" id="{AA7EACA1-6E08-5645-A776-BD24232B1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846638"/>
            <a:ext cx="1817688" cy="18176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7" name="Line 4463">
            <a:extLst>
              <a:ext uri="{FF2B5EF4-FFF2-40B4-BE49-F238E27FC236}">
                <a16:creationId xmlns:a16="http://schemas.microsoft.com/office/drawing/2014/main" id="{83548430-0A56-8F48-A07C-46D8ABD99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8" name="Line 4464">
            <a:extLst>
              <a:ext uri="{FF2B5EF4-FFF2-40B4-BE49-F238E27FC236}">
                <a16:creationId xmlns:a16="http://schemas.microsoft.com/office/drawing/2014/main" id="{C36DDB44-692A-FD48-A4F9-612EA1AF2F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3287713"/>
            <a:ext cx="4156075" cy="3117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69" name="Line 4465">
            <a:extLst>
              <a:ext uri="{FF2B5EF4-FFF2-40B4-BE49-F238E27FC236}">
                <a16:creationId xmlns:a16="http://schemas.microsoft.com/office/drawing/2014/main" id="{5B4C180E-73C4-AE4C-A79C-1F07FFD1C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0" name="Line 4466">
            <a:extLst>
              <a:ext uri="{FF2B5EF4-FFF2-40B4-BE49-F238E27FC236}">
                <a16:creationId xmlns:a16="http://schemas.microsoft.com/office/drawing/2014/main" id="{5A6B2FD8-9CE8-F940-A4E3-83BA902FC0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2768600"/>
            <a:ext cx="2597150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1" name="Line 4467">
            <a:extLst>
              <a:ext uri="{FF2B5EF4-FFF2-40B4-BE49-F238E27FC236}">
                <a16:creationId xmlns:a16="http://schemas.microsoft.com/office/drawing/2014/main" id="{1715717F-DB90-284E-B75A-C07BEC9B4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2" name="Line 4468">
            <a:extLst>
              <a:ext uri="{FF2B5EF4-FFF2-40B4-BE49-F238E27FC236}">
                <a16:creationId xmlns:a16="http://schemas.microsoft.com/office/drawing/2014/main" id="{B1DC786C-9D08-8C4B-A626-965BE7DE4B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81488" y="1730375"/>
            <a:ext cx="260350" cy="7778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3" name="Line 4469">
            <a:extLst>
              <a:ext uri="{FF2B5EF4-FFF2-40B4-BE49-F238E27FC236}">
                <a16:creationId xmlns:a16="http://schemas.microsoft.com/office/drawing/2014/main" id="{4E603F38-58DC-C840-BB8B-F18CB1783B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406717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4" name="Line 4470">
            <a:extLst>
              <a:ext uri="{FF2B5EF4-FFF2-40B4-BE49-F238E27FC236}">
                <a16:creationId xmlns:a16="http://schemas.microsoft.com/office/drawing/2014/main" id="{CD3D08AB-3B02-FE48-B8B8-C30CAC105E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250825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5" name="Line 4471">
            <a:extLst>
              <a:ext uri="{FF2B5EF4-FFF2-40B4-BE49-F238E27FC236}">
                <a16:creationId xmlns:a16="http://schemas.microsoft.com/office/drawing/2014/main" id="{01EA1631-6633-AE40-A7CE-F08B5DC312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1730375"/>
            <a:ext cx="2857500" cy="38957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6" name="Line 4472">
            <a:extLst>
              <a:ext uri="{FF2B5EF4-FFF2-40B4-BE49-F238E27FC236}">
                <a16:creationId xmlns:a16="http://schemas.microsoft.com/office/drawing/2014/main" id="{588C1AE0-AE27-DC44-8B5D-4D1546F51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22494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7" name="Line 4473">
            <a:extLst>
              <a:ext uri="{FF2B5EF4-FFF2-40B4-BE49-F238E27FC236}">
                <a16:creationId xmlns:a16="http://schemas.microsoft.com/office/drawing/2014/main" id="{BF9FF6C7-17CF-9142-8D7B-6E6E9CFD2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8" name="Line 4474">
            <a:extLst>
              <a:ext uri="{FF2B5EF4-FFF2-40B4-BE49-F238E27FC236}">
                <a16:creationId xmlns:a16="http://schemas.microsoft.com/office/drawing/2014/main" id="{2F0E3E26-8FD1-9340-8D73-32705CF14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35480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79" name="Line 4475">
            <a:extLst>
              <a:ext uri="{FF2B5EF4-FFF2-40B4-BE49-F238E27FC236}">
                <a16:creationId xmlns:a16="http://schemas.microsoft.com/office/drawing/2014/main" id="{16E5D47B-4122-8842-A362-F90F61611D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53657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0" name="Line 4476">
            <a:extLst>
              <a:ext uri="{FF2B5EF4-FFF2-40B4-BE49-F238E27FC236}">
                <a16:creationId xmlns:a16="http://schemas.microsoft.com/office/drawing/2014/main" id="{011C4E13-6FDB-554E-83C7-5F55F0E57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1" name="Line 4477">
            <a:extLst>
              <a:ext uri="{FF2B5EF4-FFF2-40B4-BE49-F238E27FC236}">
                <a16:creationId xmlns:a16="http://schemas.microsoft.com/office/drawing/2014/main" id="{474A2648-8231-B349-8C1F-1A8453201E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3028950"/>
            <a:ext cx="1298575" cy="15573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2" name="Line 4478">
            <a:extLst>
              <a:ext uri="{FF2B5EF4-FFF2-40B4-BE49-F238E27FC236}">
                <a16:creationId xmlns:a16="http://schemas.microsoft.com/office/drawing/2014/main" id="{92AE45CF-D438-2D42-9FCC-C14E7D9654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6145213"/>
            <a:ext cx="2338388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3" name="Line 4479">
            <a:extLst>
              <a:ext uri="{FF2B5EF4-FFF2-40B4-BE49-F238E27FC236}">
                <a16:creationId xmlns:a16="http://schemas.microsoft.com/office/drawing/2014/main" id="{335A9351-0FA9-BE42-8F77-2ECF3AF7E6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4" name="Line 4480">
            <a:extLst>
              <a:ext uri="{FF2B5EF4-FFF2-40B4-BE49-F238E27FC236}">
                <a16:creationId xmlns:a16="http://schemas.microsoft.com/office/drawing/2014/main" id="{1CFC5CBB-AEBA-D44D-A12D-0E36E9162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5" name="Line 4481">
            <a:extLst>
              <a:ext uri="{FF2B5EF4-FFF2-40B4-BE49-F238E27FC236}">
                <a16:creationId xmlns:a16="http://schemas.microsoft.com/office/drawing/2014/main" id="{BD21B828-7FDD-604D-850F-7393A8330A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6" name="Line 4482">
            <a:extLst>
              <a:ext uri="{FF2B5EF4-FFF2-40B4-BE49-F238E27FC236}">
                <a16:creationId xmlns:a16="http://schemas.microsoft.com/office/drawing/2014/main" id="{D4675816-2D90-8943-90EF-1A539660F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198913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7" name="Line 4483">
            <a:extLst>
              <a:ext uri="{FF2B5EF4-FFF2-40B4-BE49-F238E27FC236}">
                <a16:creationId xmlns:a16="http://schemas.microsoft.com/office/drawing/2014/main" id="{91A5FE33-7910-BC4C-A55F-16C62F3D3A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2508250"/>
            <a:ext cx="3895725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8" name="Line 4484">
            <a:extLst>
              <a:ext uri="{FF2B5EF4-FFF2-40B4-BE49-F238E27FC236}">
                <a16:creationId xmlns:a16="http://schemas.microsoft.com/office/drawing/2014/main" id="{78B871E0-B1B4-D343-85E2-C608FD5DE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1730375"/>
            <a:ext cx="1558925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89" name="Line 4485">
            <a:extLst>
              <a:ext uri="{FF2B5EF4-FFF2-40B4-BE49-F238E27FC236}">
                <a16:creationId xmlns:a16="http://schemas.microsoft.com/office/drawing/2014/main" id="{8D2A035E-5B35-8548-8548-0950D5F96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0" name="Line 4486">
            <a:extLst>
              <a:ext uri="{FF2B5EF4-FFF2-40B4-BE49-F238E27FC236}">
                <a16:creationId xmlns:a16="http://schemas.microsoft.com/office/drawing/2014/main" id="{AEFA775A-C2B9-AE48-AAAC-5499B194E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548063"/>
            <a:ext cx="1817688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1" name="Line 4487">
            <a:extLst>
              <a:ext uri="{FF2B5EF4-FFF2-40B4-BE49-F238E27FC236}">
                <a16:creationId xmlns:a16="http://schemas.microsoft.com/office/drawing/2014/main" id="{E254B03A-3983-B843-99A4-6FC88137A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106988"/>
            <a:ext cx="1819275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2" name="Line 4488">
            <a:extLst>
              <a:ext uri="{FF2B5EF4-FFF2-40B4-BE49-F238E27FC236}">
                <a16:creationId xmlns:a16="http://schemas.microsoft.com/office/drawing/2014/main" id="{6D88CC37-FCB1-6D41-A915-65B39C770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276860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3" name="Line 4489">
            <a:extLst>
              <a:ext uri="{FF2B5EF4-FFF2-40B4-BE49-F238E27FC236}">
                <a16:creationId xmlns:a16="http://schemas.microsoft.com/office/drawing/2014/main" id="{082EC9A5-9B28-114B-9FAB-6AD4AE0C9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4" name="Line 4490">
            <a:extLst>
              <a:ext uri="{FF2B5EF4-FFF2-40B4-BE49-F238E27FC236}">
                <a16:creationId xmlns:a16="http://schemas.microsoft.com/office/drawing/2014/main" id="{4155B2B4-3BAB-9240-AAEC-E924A85BE8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44688" y="3028950"/>
            <a:ext cx="2597150" cy="28559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5" name="Line 4491">
            <a:extLst>
              <a:ext uri="{FF2B5EF4-FFF2-40B4-BE49-F238E27FC236}">
                <a16:creationId xmlns:a16="http://schemas.microsoft.com/office/drawing/2014/main" id="{7426D1E7-B231-7A4A-B4F4-7E52D6A6FC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6" name="Line 4492">
            <a:extLst>
              <a:ext uri="{FF2B5EF4-FFF2-40B4-BE49-F238E27FC236}">
                <a16:creationId xmlns:a16="http://schemas.microsoft.com/office/drawing/2014/main" id="{61256C00-2B28-9F45-8D94-0951B8F1A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7" name="Line 4493">
            <a:extLst>
              <a:ext uri="{FF2B5EF4-FFF2-40B4-BE49-F238E27FC236}">
                <a16:creationId xmlns:a16="http://schemas.microsoft.com/office/drawing/2014/main" id="{1288C62C-337E-AF41-A8C3-85456BA0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8" name="Line 4494">
            <a:extLst>
              <a:ext uri="{FF2B5EF4-FFF2-40B4-BE49-F238E27FC236}">
                <a16:creationId xmlns:a16="http://schemas.microsoft.com/office/drawing/2014/main" id="{E843A394-F98A-7745-8E62-FF03528553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3287713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399" name="Line 4495">
            <a:extLst>
              <a:ext uri="{FF2B5EF4-FFF2-40B4-BE49-F238E27FC236}">
                <a16:creationId xmlns:a16="http://schemas.microsoft.com/office/drawing/2014/main" id="{56CD7D2A-FA22-F547-A96F-34E1036FF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0" name="Line 4496">
            <a:extLst>
              <a:ext uri="{FF2B5EF4-FFF2-40B4-BE49-F238E27FC236}">
                <a16:creationId xmlns:a16="http://schemas.microsoft.com/office/drawing/2014/main" id="{0A3407BA-61B6-604A-8A17-AF211EA0D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3806825"/>
            <a:ext cx="4675188" cy="13001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1" name="Line 4497">
            <a:extLst>
              <a:ext uri="{FF2B5EF4-FFF2-40B4-BE49-F238E27FC236}">
                <a16:creationId xmlns:a16="http://schemas.microsoft.com/office/drawing/2014/main" id="{EB3FDA55-276C-0B44-B8CE-18C64946E6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2" name="Line 4498">
            <a:extLst>
              <a:ext uri="{FF2B5EF4-FFF2-40B4-BE49-F238E27FC236}">
                <a16:creationId xmlns:a16="http://schemas.microsoft.com/office/drawing/2014/main" id="{BCD78C8E-1775-814F-87AE-AEF76DD75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2249488"/>
            <a:ext cx="779462" cy="31162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3" name="Line 4499">
            <a:extLst>
              <a:ext uri="{FF2B5EF4-FFF2-40B4-BE49-F238E27FC236}">
                <a16:creationId xmlns:a16="http://schemas.microsoft.com/office/drawing/2014/main" id="{03F40C62-7490-324A-A56D-8D4B843127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3548063"/>
            <a:ext cx="1817688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4" name="Line 4500">
            <a:extLst>
              <a:ext uri="{FF2B5EF4-FFF2-40B4-BE49-F238E27FC236}">
                <a16:creationId xmlns:a16="http://schemas.microsoft.com/office/drawing/2014/main" id="{6CD5F0EB-7A29-8448-ACB8-45A51F02B1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51069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5" name="Line 4501">
            <a:extLst>
              <a:ext uri="{FF2B5EF4-FFF2-40B4-BE49-F238E27FC236}">
                <a16:creationId xmlns:a16="http://schemas.microsoft.com/office/drawing/2014/main" id="{311053A7-473D-A34A-B8B6-F40196873C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1730375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6" name="Line 4502">
            <a:extLst>
              <a:ext uri="{FF2B5EF4-FFF2-40B4-BE49-F238E27FC236}">
                <a16:creationId xmlns:a16="http://schemas.microsoft.com/office/drawing/2014/main" id="{8080EE50-0C89-5745-A342-A7E22641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3806825"/>
            <a:ext cx="3895725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7" name="Line 4503">
            <a:extLst>
              <a:ext uri="{FF2B5EF4-FFF2-40B4-BE49-F238E27FC236}">
                <a16:creationId xmlns:a16="http://schemas.microsoft.com/office/drawing/2014/main" id="{96FE4AD5-763E-274D-8469-FFAC4A1B7F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8" name="Line 4504">
            <a:extLst>
              <a:ext uri="{FF2B5EF4-FFF2-40B4-BE49-F238E27FC236}">
                <a16:creationId xmlns:a16="http://schemas.microsoft.com/office/drawing/2014/main" id="{69267B84-B49D-4240-A56D-B4AC63A3F4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09" name="Line 4505">
            <a:extLst>
              <a:ext uri="{FF2B5EF4-FFF2-40B4-BE49-F238E27FC236}">
                <a16:creationId xmlns:a16="http://schemas.microsoft.com/office/drawing/2014/main" id="{904DF091-A33A-B642-BC5B-8E62FF3BB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5106988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0" name="Line 4506">
            <a:extLst>
              <a:ext uri="{FF2B5EF4-FFF2-40B4-BE49-F238E27FC236}">
                <a16:creationId xmlns:a16="http://schemas.microsoft.com/office/drawing/2014/main" id="{5E81A500-816F-484E-B60D-14F005692A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614521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1" name="Line 4507">
            <a:extLst>
              <a:ext uri="{FF2B5EF4-FFF2-40B4-BE49-F238E27FC236}">
                <a16:creationId xmlns:a16="http://schemas.microsoft.com/office/drawing/2014/main" id="{FA5495A7-24AE-0748-B017-AC20B4864E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2" name="Line 4508">
            <a:extLst>
              <a:ext uri="{FF2B5EF4-FFF2-40B4-BE49-F238E27FC236}">
                <a16:creationId xmlns:a16="http://schemas.microsoft.com/office/drawing/2014/main" id="{6EFB3C3A-E710-CE47-A944-254156E59E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1989138"/>
            <a:ext cx="2857500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3" name="Line 4509">
            <a:extLst>
              <a:ext uri="{FF2B5EF4-FFF2-40B4-BE49-F238E27FC236}">
                <a16:creationId xmlns:a16="http://schemas.microsoft.com/office/drawing/2014/main" id="{5E364A64-A150-E44A-B297-34B4D80CD5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2249488"/>
            <a:ext cx="260350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4" name="Line 4510">
            <a:extLst>
              <a:ext uri="{FF2B5EF4-FFF2-40B4-BE49-F238E27FC236}">
                <a16:creationId xmlns:a16="http://schemas.microsoft.com/office/drawing/2014/main" id="{36D30557-F072-904A-9D7F-4294C83085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4586288"/>
            <a:ext cx="1298575" cy="20780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5" name="Line 4511">
            <a:extLst>
              <a:ext uri="{FF2B5EF4-FFF2-40B4-BE49-F238E27FC236}">
                <a16:creationId xmlns:a16="http://schemas.microsoft.com/office/drawing/2014/main" id="{ADB58E46-A794-454A-B318-CACE387F3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6" name="Line 4512">
            <a:extLst>
              <a:ext uri="{FF2B5EF4-FFF2-40B4-BE49-F238E27FC236}">
                <a16:creationId xmlns:a16="http://schemas.microsoft.com/office/drawing/2014/main" id="{A730FFE8-0AF4-4748-B4FA-7AC2A7A52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32877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7" name="Line 4513">
            <a:extLst>
              <a:ext uri="{FF2B5EF4-FFF2-40B4-BE49-F238E27FC236}">
                <a16:creationId xmlns:a16="http://schemas.microsoft.com/office/drawing/2014/main" id="{917CB047-3FBC-4344-80D5-DE16F1B2D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06717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8" name="Line 4514">
            <a:extLst>
              <a:ext uri="{FF2B5EF4-FFF2-40B4-BE49-F238E27FC236}">
                <a16:creationId xmlns:a16="http://schemas.microsoft.com/office/drawing/2014/main" id="{4DF6AEBD-9736-7749-B9B2-0A2718172E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2768600"/>
            <a:ext cx="520700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19" name="Line 4515">
            <a:extLst>
              <a:ext uri="{FF2B5EF4-FFF2-40B4-BE49-F238E27FC236}">
                <a16:creationId xmlns:a16="http://schemas.microsoft.com/office/drawing/2014/main" id="{C6F564E9-F059-5446-847F-4E23114A0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2249488"/>
            <a:ext cx="1298575" cy="41560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0" name="Line 4516">
            <a:extLst>
              <a:ext uri="{FF2B5EF4-FFF2-40B4-BE49-F238E27FC236}">
                <a16:creationId xmlns:a16="http://schemas.microsoft.com/office/drawing/2014/main" id="{C75AAD31-E61A-3F4C-A747-893CDD269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22494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1" name="Line 4517">
            <a:extLst>
              <a:ext uri="{FF2B5EF4-FFF2-40B4-BE49-F238E27FC236}">
                <a16:creationId xmlns:a16="http://schemas.microsoft.com/office/drawing/2014/main" id="{3FAD7F0A-0BC5-8D40-8535-99376C6BA1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4327525"/>
            <a:ext cx="1558925" cy="779463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2" name="Line 4518">
            <a:extLst>
              <a:ext uri="{FF2B5EF4-FFF2-40B4-BE49-F238E27FC236}">
                <a16:creationId xmlns:a16="http://schemas.microsoft.com/office/drawing/2014/main" id="{D2100CC1-BD3A-3543-88EF-7AD991AA0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3" name="Line 4519">
            <a:extLst>
              <a:ext uri="{FF2B5EF4-FFF2-40B4-BE49-F238E27FC236}">
                <a16:creationId xmlns:a16="http://schemas.microsoft.com/office/drawing/2014/main" id="{A2085E84-8D54-8F41-BA06-11D9EABFB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58848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4" name="Line 4520">
            <a:extLst>
              <a:ext uri="{FF2B5EF4-FFF2-40B4-BE49-F238E27FC236}">
                <a16:creationId xmlns:a16="http://schemas.microsoft.com/office/drawing/2014/main" id="{E52BC881-B87C-D34F-8845-9EEBCC6D7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8068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5" name="Line 4521">
            <a:extLst>
              <a:ext uri="{FF2B5EF4-FFF2-40B4-BE49-F238E27FC236}">
                <a16:creationId xmlns:a16="http://schemas.microsoft.com/office/drawing/2014/main" id="{B6467474-8B78-324E-B7B3-1501AC809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327525"/>
            <a:ext cx="779463" cy="23368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6" name="Line 4522">
            <a:extLst>
              <a:ext uri="{FF2B5EF4-FFF2-40B4-BE49-F238E27FC236}">
                <a16:creationId xmlns:a16="http://schemas.microsoft.com/office/drawing/2014/main" id="{6A7B83FE-8CA5-0B4F-9B6C-1EF415C00B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43275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7" name="Line 4523">
            <a:extLst>
              <a:ext uri="{FF2B5EF4-FFF2-40B4-BE49-F238E27FC236}">
                <a16:creationId xmlns:a16="http://schemas.microsoft.com/office/drawing/2014/main" id="{0C2458F2-F58F-D845-90B3-A9AB88027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3028950"/>
            <a:ext cx="519112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8" name="Line 4524">
            <a:extLst>
              <a:ext uri="{FF2B5EF4-FFF2-40B4-BE49-F238E27FC236}">
                <a16:creationId xmlns:a16="http://schemas.microsoft.com/office/drawing/2014/main" id="{DEA7A1E7-04F0-3144-8BA4-E0A62F3091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2249488"/>
            <a:ext cx="3117850" cy="38957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29" name="Line 4525">
            <a:extLst>
              <a:ext uri="{FF2B5EF4-FFF2-40B4-BE49-F238E27FC236}">
                <a16:creationId xmlns:a16="http://schemas.microsoft.com/office/drawing/2014/main" id="{7CFAEE48-ED03-A44A-871E-2E1C896827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0" name="Line 4526">
            <a:extLst>
              <a:ext uri="{FF2B5EF4-FFF2-40B4-BE49-F238E27FC236}">
                <a16:creationId xmlns:a16="http://schemas.microsoft.com/office/drawing/2014/main" id="{A7EFD315-6EE9-E247-AF92-477C8E5EC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22494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1" name="Line 4527">
            <a:extLst>
              <a:ext uri="{FF2B5EF4-FFF2-40B4-BE49-F238E27FC236}">
                <a16:creationId xmlns:a16="http://schemas.microsoft.com/office/drawing/2014/main" id="{38BACA0B-60E6-D946-8246-A6E99E158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2" name="Line 4528">
            <a:extLst>
              <a:ext uri="{FF2B5EF4-FFF2-40B4-BE49-F238E27FC236}">
                <a16:creationId xmlns:a16="http://schemas.microsoft.com/office/drawing/2014/main" id="{2EA9D1AC-7003-5140-B4DF-01F42BC7D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3" name="Line 4529">
            <a:extLst>
              <a:ext uri="{FF2B5EF4-FFF2-40B4-BE49-F238E27FC236}">
                <a16:creationId xmlns:a16="http://schemas.microsoft.com/office/drawing/2014/main" id="{14613189-2573-294F-9F6C-81486F283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4" name="Line 4530">
            <a:extLst>
              <a:ext uri="{FF2B5EF4-FFF2-40B4-BE49-F238E27FC236}">
                <a16:creationId xmlns:a16="http://schemas.microsoft.com/office/drawing/2014/main" id="{328D8381-5D64-BE45-8F12-BABB7B7E48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5" name="Line 4532">
            <a:extLst>
              <a:ext uri="{FF2B5EF4-FFF2-40B4-BE49-F238E27FC236}">
                <a16:creationId xmlns:a16="http://schemas.microsoft.com/office/drawing/2014/main" id="{3FF505CC-69E7-DB4D-BEFC-0E1587888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2508250"/>
            <a:ext cx="3635375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6" name="Line 4533">
            <a:extLst>
              <a:ext uri="{FF2B5EF4-FFF2-40B4-BE49-F238E27FC236}">
                <a16:creationId xmlns:a16="http://schemas.microsoft.com/office/drawing/2014/main" id="{E7E385D3-47A6-7240-B362-0AE6F4E975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58848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7" name="Line 4534">
            <a:extLst>
              <a:ext uri="{FF2B5EF4-FFF2-40B4-BE49-F238E27FC236}">
                <a16:creationId xmlns:a16="http://schemas.microsoft.com/office/drawing/2014/main" id="{FE880497-DCF3-3D47-9809-CD5F1C061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45862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8" name="Line 4535">
            <a:extLst>
              <a:ext uri="{FF2B5EF4-FFF2-40B4-BE49-F238E27FC236}">
                <a16:creationId xmlns:a16="http://schemas.microsoft.com/office/drawing/2014/main" id="{9DBA43D3-C43A-CD46-841E-2D156770C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39" name="Line 4536">
            <a:extLst>
              <a:ext uri="{FF2B5EF4-FFF2-40B4-BE49-F238E27FC236}">
                <a16:creationId xmlns:a16="http://schemas.microsoft.com/office/drawing/2014/main" id="{B6BE5E72-50D8-D64F-9C03-D2F7090A1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0" name="Line 4537">
            <a:extLst>
              <a:ext uri="{FF2B5EF4-FFF2-40B4-BE49-F238E27FC236}">
                <a16:creationId xmlns:a16="http://schemas.microsoft.com/office/drawing/2014/main" id="{B79FD657-67E8-944B-B378-C5F21D1290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1" name="Line 4538">
            <a:extLst>
              <a:ext uri="{FF2B5EF4-FFF2-40B4-BE49-F238E27FC236}">
                <a16:creationId xmlns:a16="http://schemas.microsoft.com/office/drawing/2014/main" id="{5B78CBA4-3994-5642-B07E-87B0114FC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7686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2" name="Line 4539">
            <a:extLst>
              <a:ext uri="{FF2B5EF4-FFF2-40B4-BE49-F238E27FC236}">
                <a16:creationId xmlns:a16="http://schemas.microsoft.com/office/drawing/2014/main" id="{D57AB94B-BD1A-0F4E-9B2A-037084E24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2249488"/>
            <a:ext cx="779462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3" name="Line 4540">
            <a:extLst>
              <a:ext uri="{FF2B5EF4-FFF2-40B4-BE49-F238E27FC236}">
                <a16:creationId xmlns:a16="http://schemas.microsoft.com/office/drawing/2014/main" id="{608C8425-CE20-EE4D-AF2C-E3E858912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3548063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4" name="Line 4541">
            <a:extLst>
              <a:ext uri="{FF2B5EF4-FFF2-40B4-BE49-F238E27FC236}">
                <a16:creationId xmlns:a16="http://schemas.microsoft.com/office/drawing/2014/main" id="{2ABE7852-AAEB-264C-B16E-81FDB9B34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5" name="Line 4542">
            <a:extLst>
              <a:ext uri="{FF2B5EF4-FFF2-40B4-BE49-F238E27FC236}">
                <a16:creationId xmlns:a16="http://schemas.microsoft.com/office/drawing/2014/main" id="{CBDFAE6B-E233-5748-8EFE-999715282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40671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6" name="Line 4543">
            <a:extLst>
              <a:ext uri="{FF2B5EF4-FFF2-40B4-BE49-F238E27FC236}">
                <a16:creationId xmlns:a16="http://schemas.microsoft.com/office/drawing/2014/main" id="{3D6F2876-FA76-B942-9882-FAC3E605A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7" name="Line 4544">
            <a:extLst>
              <a:ext uri="{FF2B5EF4-FFF2-40B4-BE49-F238E27FC236}">
                <a16:creationId xmlns:a16="http://schemas.microsoft.com/office/drawing/2014/main" id="{145030DD-8115-4147-BA94-1430D5D32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30289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8" name="Line 4545">
            <a:extLst>
              <a:ext uri="{FF2B5EF4-FFF2-40B4-BE49-F238E27FC236}">
                <a16:creationId xmlns:a16="http://schemas.microsoft.com/office/drawing/2014/main" id="{D93CAA1D-3305-B245-9FAA-35E30F4AD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49" name="Line 4546">
            <a:extLst>
              <a:ext uri="{FF2B5EF4-FFF2-40B4-BE49-F238E27FC236}">
                <a16:creationId xmlns:a16="http://schemas.microsoft.com/office/drawing/2014/main" id="{520896B1-A2CF-A549-B251-6CD7FF8B5B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5365750"/>
            <a:ext cx="1817688" cy="5191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0" name="Line 4547">
            <a:extLst>
              <a:ext uri="{FF2B5EF4-FFF2-40B4-BE49-F238E27FC236}">
                <a16:creationId xmlns:a16="http://schemas.microsoft.com/office/drawing/2014/main" id="{258ED4B5-822B-0A40-8A53-44382C1D06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1989138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1" name="Line 4548">
            <a:extLst>
              <a:ext uri="{FF2B5EF4-FFF2-40B4-BE49-F238E27FC236}">
                <a16:creationId xmlns:a16="http://schemas.microsoft.com/office/drawing/2014/main" id="{319299BE-6F6D-6B4C-8965-3E19DB55C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2" name="Line 4549">
            <a:extLst>
              <a:ext uri="{FF2B5EF4-FFF2-40B4-BE49-F238E27FC236}">
                <a16:creationId xmlns:a16="http://schemas.microsoft.com/office/drawing/2014/main" id="{D6959A23-E543-FD4C-81C8-8A1DCAA16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53657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3" name="Line 4550">
            <a:extLst>
              <a:ext uri="{FF2B5EF4-FFF2-40B4-BE49-F238E27FC236}">
                <a16:creationId xmlns:a16="http://schemas.microsoft.com/office/drawing/2014/main" id="{C192F33E-1924-354E-837A-527C227C3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028950"/>
            <a:ext cx="1819275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4" name="Line 4551">
            <a:extLst>
              <a:ext uri="{FF2B5EF4-FFF2-40B4-BE49-F238E27FC236}">
                <a16:creationId xmlns:a16="http://schemas.microsoft.com/office/drawing/2014/main" id="{D2ADC75E-AD6D-9F4D-B1A0-E2964BA483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1989138"/>
            <a:ext cx="4933950" cy="33766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5" name="Line 4552">
            <a:extLst>
              <a:ext uri="{FF2B5EF4-FFF2-40B4-BE49-F238E27FC236}">
                <a16:creationId xmlns:a16="http://schemas.microsoft.com/office/drawing/2014/main" id="{1506FBF9-0B8F-3740-B950-FE0362ED6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6" name="Line 4553">
            <a:extLst>
              <a:ext uri="{FF2B5EF4-FFF2-40B4-BE49-F238E27FC236}">
                <a16:creationId xmlns:a16="http://schemas.microsoft.com/office/drawing/2014/main" id="{EC3AC024-E962-F647-9F06-8B2865E3A3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028950"/>
            <a:ext cx="1558925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7" name="Line 4554">
            <a:extLst>
              <a:ext uri="{FF2B5EF4-FFF2-40B4-BE49-F238E27FC236}">
                <a16:creationId xmlns:a16="http://schemas.microsoft.com/office/drawing/2014/main" id="{A8D80426-66BB-8946-B04F-273BCEB96A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025" y="1989138"/>
            <a:ext cx="519113" cy="18176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8" name="Line 4555">
            <a:extLst>
              <a:ext uri="{FF2B5EF4-FFF2-40B4-BE49-F238E27FC236}">
                <a16:creationId xmlns:a16="http://schemas.microsoft.com/office/drawing/2014/main" id="{1BA66D4A-07FA-FA49-96C4-9C81A1623F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4846638"/>
            <a:ext cx="1587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9" name="Line 4556">
            <a:extLst>
              <a:ext uri="{FF2B5EF4-FFF2-40B4-BE49-F238E27FC236}">
                <a16:creationId xmlns:a16="http://schemas.microsoft.com/office/drawing/2014/main" id="{A5AFCA96-A768-0940-8617-92BCB1764C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2768600"/>
            <a:ext cx="1819275" cy="7794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0" name="Line 4557">
            <a:extLst>
              <a:ext uri="{FF2B5EF4-FFF2-40B4-BE49-F238E27FC236}">
                <a16:creationId xmlns:a16="http://schemas.microsoft.com/office/drawing/2014/main" id="{0223FDB2-A7D2-DE47-BE2F-F948F5E2BC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025" y="2249488"/>
            <a:ext cx="3376613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1" name="Line 4558">
            <a:extLst>
              <a:ext uri="{FF2B5EF4-FFF2-40B4-BE49-F238E27FC236}">
                <a16:creationId xmlns:a16="http://schemas.microsoft.com/office/drawing/2014/main" id="{2CCF32C8-F1CF-E54F-8ACC-BD0824A1DC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2" name="Line 4559">
            <a:extLst>
              <a:ext uri="{FF2B5EF4-FFF2-40B4-BE49-F238E27FC236}">
                <a16:creationId xmlns:a16="http://schemas.microsoft.com/office/drawing/2014/main" id="{BD70552D-579D-B646-9144-C2881216F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3" name="Line 4560">
            <a:extLst>
              <a:ext uri="{FF2B5EF4-FFF2-40B4-BE49-F238E27FC236}">
                <a16:creationId xmlns:a16="http://schemas.microsoft.com/office/drawing/2014/main" id="{6ACFC6B7-E88C-A34E-8144-D3823DF18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17303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4" name="Line 4561">
            <a:extLst>
              <a:ext uri="{FF2B5EF4-FFF2-40B4-BE49-F238E27FC236}">
                <a16:creationId xmlns:a16="http://schemas.microsoft.com/office/drawing/2014/main" id="{227E7B1B-1959-E647-BB9C-EAB3AA22C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5" name="Line 4562">
            <a:extLst>
              <a:ext uri="{FF2B5EF4-FFF2-40B4-BE49-F238E27FC236}">
                <a16:creationId xmlns:a16="http://schemas.microsoft.com/office/drawing/2014/main" id="{C0209267-A2E5-A94C-BFC1-A79423C28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6" name="Line 4563">
            <a:extLst>
              <a:ext uri="{FF2B5EF4-FFF2-40B4-BE49-F238E27FC236}">
                <a16:creationId xmlns:a16="http://schemas.microsoft.com/office/drawing/2014/main" id="{02DC651F-A41A-904B-8990-528DC48826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7" name="Line 4564">
            <a:extLst>
              <a:ext uri="{FF2B5EF4-FFF2-40B4-BE49-F238E27FC236}">
                <a16:creationId xmlns:a16="http://schemas.microsoft.com/office/drawing/2014/main" id="{6F0C5A5C-F6FC-1D4C-A1B7-663B12C8C4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8" name="Line 4565">
            <a:extLst>
              <a:ext uri="{FF2B5EF4-FFF2-40B4-BE49-F238E27FC236}">
                <a16:creationId xmlns:a16="http://schemas.microsoft.com/office/drawing/2014/main" id="{9F07170B-5DE0-AB4D-BDF0-790251E2D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69" name="Line 4566">
            <a:extLst>
              <a:ext uri="{FF2B5EF4-FFF2-40B4-BE49-F238E27FC236}">
                <a16:creationId xmlns:a16="http://schemas.microsoft.com/office/drawing/2014/main" id="{53D4EAB4-36A4-2C44-BB0C-A0F52216C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0" name="Line 4567">
            <a:extLst>
              <a:ext uri="{FF2B5EF4-FFF2-40B4-BE49-F238E27FC236}">
                <a16:creationId xmlns:a16="http://schemas.microsoft.com/office/drawing/2014/main" id="{5E0C14DB-D98D-8E42-A510-DD6F84E49F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2768600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1" name="Line 4568">
            <a:extLst>
              <a:ext uri="{FF2B5EF4-FFF2-40B4-BE49-F238E27FC236}">
                <a16:creationId xmlns:a16="http://schemas.microsoft.com/office/drawing/2014/main" id="{A468EE55-805A-AC45-8866-3831C58E92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2" name="Line 4569">
            <a:extLst>
              <a:ext uri="{FF2B5EF4-FFF2-40B4-BE49-F238E27FC236}">
                <a16:creationId xmlns:a16="http://schemas.microsoft.com/office/drawing/2014/main" id="{7BB13283-23EA-D84C-9816-A0D62BCC70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58848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3" name="Line 4570">
            <a:extLst>
              <a:ext uri="{FF2B5EF4-FFF2-40B4-BE49-F238E27FC236}">
                <a16:creationId xmlns:a16="http://schemas.microsoft.com/office/drawing/2014/main" id="{2DD3DB82-A50C-CA4A-A6AB-70492AFE2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4" name="Line 4571">
            <a:extLst>
              <a:ext uri="{FF2B5EF4-FFF2-40B4-BE49-F238E27FC236}">
                <a16:creationId xmlns:a16="http://schemas.microsoft.com/office/drawing/2014/main" id="{77C294FB-4FB5-D646-B74E-F9B842987C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5" name="Line 4572">
            <a:extLst>
              <a:ext uri="{FF2B5EF4-FFF2-40B4-BE49-F238E27FC236}">
                <a16:creationId xmlns:a16="http://schemas.microsoft.com/office/drawing/2014/main" id="{A12D8D4B-2313-F848-8319-2548E37A3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3263" y="2249488"/>
            <a:ext cx="1038225" cy="12985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6" name="Line 4573">
            <a:extLst>
              <a:ext uri="{FF2B5EF4-FFF2-40B4-BE49-F238E27FC236}">
                <a16:creationId xmlns:a16="http://schemas.microsoft.com/office/drawing/2014/main" id="{7F7BA294-6794-6A4B-8B77-06FD82BC9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7" name="Line 4574">
            <a:extLst>
              <a:ext uri="{FF2B5EF4-FFF2-40B4-BE49-F238E27FC236}">
                <a16:creationId xmlns:a16="http://schemas.microsoft.com/office/drawing/2014/main" id="{28E96737-8A69-004B-8E3E-644B28E1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8" name="Line 4575">
            <a:extLst>
              <a:ext uri="{FF2B5EF4-FFF2-40B4-BE49-F238E27FC236}">
                <a16:creationId xmlns:a16="http://schemas.microsoft.com/office/drawing/2014/main" id="{7EA67569-2391-3544-812C-7B4AEA01A0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287713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79" name="Line 4576">
            <a:extLst>
              <a:ext uri="{FF2B5EF4-FFF2-40B4-BE49-F238E27FC236}">
                <a16:creationId xmlns:a16="http://schemas.microsoft.com/office/drawing/2014/main" id="{01CD9499-FCE2-FD42-85F7-52190CA19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30289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0" name="Line 4577">
            <a:extLst>
              <a:ext uri="{FF2B5EF4-FFF2-40B4-BE49-F238E27FC236}">
                <a16:creationId xmlns:a16="http://schemas.microsoft.com/office/drawing/2014/main" id="{EAA39596-92A0-DD49-9F06-BBF35A3784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40671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1" name="Line 4578">
            <a:extLst>
              <a:ext uri="{FF2B5EF4-FFF2-40B4-BE49-F238E27FC236}">
                <a16:creationId xmlns:a16="http://schemas.microsoft.com/office/drawing/2014/main" id="{1353D286-153D-4142-9A74-8EA4AF3207F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3263" y="3806825"/>
            <a:ext cx="3635375" cy="5207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2" name="Line 4579">
            <a:extLst>
              <a:ext uri="{FF2B5EF4-FFF2-40B4-BE49-F238E27FC236}">
                <a16:creationId xmlns:a16="http://schemas.microsoft.com/office/drawing/2014/main" id="{EB44A1F7-A2CF-504D-8D4D-32217D4EB9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3548063"/>
            <a:ext cx="1039813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3" name="Line 4580">
            <a:extLst>
              <a:ext uri="{FF2B5EF4-FFF2-40B4-BE49-F238E27FC236}">
                <a16:creationId xmlns:a16="http://schemas.microsoft.com/office/drawing/2014/main" id="{9B060C22-B1B2-D845-9957-F76600760F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1730375"/>
            <a:ext cx="1588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4" name="Line 4581">
            <a:extLst>
              <a:ext uri="{FF2B5EF4-FFF2-40B4-BE49-F238E27FC236}">
                <a16:creationId xmlns:a16="http://schemas.microsoft.com/office/drawing/2014/main" id="{9150B5D6-E94A-CF40-A3AB-0712ED8209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3806825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5" name="Line 4582">
            <a:extLst>
              <a:ext uri="{FF2B5EF4-FFF2-40B4-BE49-F238E27FC236}">
                <a16:creationId xmlns:a16="http://schemas.microsoft.com/office/drawing/2014/main" id="{E4F0EF3B-946F-9F45-AC4F-92CBE5BD0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028950"/>
            <a:ext cx="520700" cy="28559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6" name="Line 4583">
            <a:extLst>
              <a:ext uri="{FF2B5EF4-FFF2-40B4-BE49-F238E27FC236}">
                <a16:creationId xmlns:a16="http://schemas.microsoft.com/office/drawing/2014/main" id="{5C1BE77F-79B0-FD4C-B60D-96F5E0DD01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2249488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7" name="Line 4584">
            <a:extLst>
              <a:ext uri="{FF2B5EF4-FFF2-40B4-BE49-F238E27FC236}">
                <a16:creationId xmlns:a16="http://schemas.microsoft.com/office/drawing/2014/main" id="{77EAAD68-FE6D-3341-9E7B-1970D268D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8" name="Line 4585">
            <a:extLst>
              <a:ext uri="{FF2B5EF4-FFF2-40B4-BE49-F238E27FC236}">
                <a16:creationId xmlns:a16="http://schemas.microsoft.com/office/drawing/2014/main" id="{B54131B4-9500-494C-886D-69BCE1EBF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276860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89" name="Line 4586">
            <a:extLst>
              <a:ext uri="{FF2B5EF4-FFF2-40B4-BE49-F238E27FC236}">
                <a16:creationId xmlns:a16="http://schemas.microsoft.com/office/drawing/2014/main" id="{E26AF82D-D9C9-7A41-9B74-5057AFCEA4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45862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0" name="Line 4587">
            <a:extLst>
              <a:ext uri="{FF2B5EF4-FFF2-40B4-BE49-F238E27FC236}">
                <a16:creationId xmlns:a16="http://schemas.microsoft.com/office/drawing/2014/main" id="{AE8B0CBF-4C28-E645-B0AE-88B48FBC1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173037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1" name="Line 4588">
            <a:extLst>
              <a:ext uri="{FF2B5EF4-FFF2-40B4-BE49-F238E27FC236}">
                <a16:creationId xmlns:a16="http://schemas.microsoft.com/office/drawing/2014/main" id="{0B4CB6E0-5007-5046-AB3D-BFD6954456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2" name="Line 4589">
            <a:extLst>
              <a:ext uri="{FF2B5EF4-FFF2-40B4-BE49-F238E27FC236}">
                <a16:creationId xmlns:a16="http://schemas.microsoft.com/office/drawing/2014/main" id="{F2036228-B961-8C43-8B91-E379B9DD7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32877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3" name="Line 4590">
            <a:extLst>
              <a:ext uri="{FF2B5EF4-FFF2-40B4-BE49-F238E27FC236}">
                <a16:creationId xmlns:a16="http://schemas.microsoft.com/office/drawing/2014/main" id="{E962391A-02F9-3749-9B12-0926204757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5626100"/>
            <a:ext cx="258762" cy="1588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4" name="Line 4591">
            <a:extLst>
              <a:ext uri="{FF2B5EF4-FFF2-40B4-BE49-F238E27FC236}">
                <a16:creationId xmlns:a16="http://schemas.microsoft.com/office/drawing/2014/main" id="{10097F97-5A7E-AB42-A90A-F0D53BE22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1730375"/>
            <a:ext cx="258763" cy="20764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5" name="Line 4592">
            <a:extLst>
              <a:ext uri="{FF2B5EF4-FFF2-40B4-BE49-F238E27FC236}">
                <a16:creationId xmlns:a16="http://schemas.microsoft.com/office/drawing/2014/main" id="{3A0CD98B-57DB-474A-AE43-B527A39365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548063"/>
            <a:ext cx="1587" cy="31162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6" name="Line 4593">
            <a:extLst>
              <a:ext uri="{FF2B5EF4-FFF2-40B4-BE49-F238E27FC236}">
                <a16:creationId xmlns:a16="http://schemas.microsoft.com/office/drawing/2014/main" id="{2EEFDF7E-9DFD-4047-B4A9-AEBF629687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61452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7" name="Line 4594">
            <a:extLst>
              <a:ext uri="{FF2B5EF4-FFF2-40B4-BE49-F238E27FC236}">
                <a16:creationId xmlns:a16="http://schemas.microsoft.com/office/drawing/2014/main" id="{BC65ECF7-DE4D-9942-95B7-41116AC74B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3450" y="5626100"/>
            <a:ext cx="1558925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8" name="Line 4595">
            <a:extLst>
              <a:ext uri="{FF2B5EF4-FFF2-40B4-BE49-F238E27FC236}">
                <a16:creationId xmlns:a16="http://schemas.microsoft.com/office/drawing/2014/main" id="{169E2871-F674-A04F-898F-241609703D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6664325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99" name="Line 4596">
            <a:extLst>
              <a:ext uri="{FF2B5EF4-FFF2-40B4-BE49-F238E27FC236}">
                <a16:creationId xmlns:a16="http://schemas.microsoft.com/office/drawing/2014/main" id="{DF400760-BD3E-A34A-88A5-249D5B103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17303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0" name="Line 4597">
            <a:extLst>
              <a:ext uri="{FF2B5EF4-FFF2-40B4-BE49-F238E27FC236}">
                <a16:creationId xmlns:a16="http://schemas.microsoft.com/office/drawing/2014/main" id="{9543FBCA-7502-3A44-8814-2C90CE26C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1" name="Line 4598">
            <a:extLst>
              <a:ext uri="{FF2B5EF4-FFF2-40B4-BE49-F238E27FC236}">
                <a16:creationId xmlns:a16="http://schemas.microsoft.com/office/drawing/2014/main" id="{F356C170-F113-AD46-A796-C2CA7F5C9B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3548063"/>
            <a:ext cx="1038225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2" name="Line 4599">
            <a:extLst>
              <a:ext uri="{FF2B5EF4-FFF2-40B4-BE49-F238E27FC236}">
                <a16:creationId xmlns:a16="http://schemas.microsoft.com/office/drawing/2014/main" id="{E38073AD-1CF4-BB45-A4E6-C6A7F5537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3" name="Line 4600">
            <a:extLst>
              <a:ext uri="{FF2B5EF4-FFF2-40B4-BE49-F238E27FC236}">
                <a16:creationId xmlns:a16="http://schemas.microsoft.com/office/drawing/2014/main" id="{E6FE5CCA-7B6E-F947-A8CE-38AB03B886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2508250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4" name="Line 4601">
            <a:extLst>
              <a:ext uri="{FF2B5EF4-FFF2-40B4-BE49-F238E27FC236}">
                <a16:creationId xmlns:a16="http://schemas.microsoft.com/office/drawing/2014/main" id="{C620EA2D-45BF-F14F-8343-44CDE150BA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1730375"/>
            <a:ext cx="2338387" cy="44148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5" name="Line 4602">
            <a:extLst>
              <a:ext uri="{FF2B5EF4-FFF2-40B4-BE49-F238E27FC236}">
                <a16:creationId xmlns:a16="http://schemas.microsoft.com/office/drawing/2014/main" id="{F6F81D02-E771-A241-9C08-EDEBD1583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3806825"/>
            <a:ext cx="2338387" cy="2603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6" name="Line 4603">
            <a:extLst>
              <a:ext uri="{FF2B5EF4-FFF2-40B4-BE49-F238E27FC236}">
                <a16:creationId xmlns:a16="http://schemas.microsoft.com/office/drawing/2014/main" id="{567B3015-F7DE-6D40-800A-B3430E9E11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7" name="Line 4604">
            <a:extLst>
              <a:ext uri="{FF2B5EF4-FFF2-40B4-BE49-F238E27FC236}">
                <a16:creationId xmlns:a16="http://schemas.microsoft.com/office/drawing/2014/main" id="{7B0B7714-56F9-8344-A6CB-8F8C9125E3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1488" y="3287713"/>
            <a:ext cx="1039812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8" name="Line 4605">
            <a:extLst>
              <a:ext uri="{FF2B5EF4-FFF2-40B4-BE49-F238E27FC236}">
                <a16:creationId xmlns:a16="http://schemas.microsoft.com/office/drawing/2014/main" id="{F7DEBB6B-8188-D94B-84A7-D9A51493DE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3800" y="1730375"/>
            <a:ext cx="4156075" cy="2587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09" name="Line 4606">
            <a:extLst>
              <a:ext uri="{FF2B5EF4-FFF2-40B4-BE49-F238E27FC236}">
                <a16:creationId xmlns:a16="http://schemas.microsoft.com/office/drawing/2014/main" id="{98A100EA-BAF1-0E4D-A4FC-CDB085836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028950"/>
            <a:ext cx="1558925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0" name="Line 4607">
            <a:extLst>
              <a:ext uri="{FF2B5EF4-FFF2-40B4-BE49-F238E27FC236}">
                <a16:creationId xmlns:a16="http://schemas.microsoft.com/office/drawing/2014/main" id="{95964F43-549F-1B4B-A052-8AD35297E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27686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1" name="Line 4608">
            <a:extLst>
              <a:ext uri="{FF2B5EF4-FFF2-40B4-BE49-F238E27FC236}">
                <a16:creationId xmlns:a16="http://schemas.microsoft.com/office/drawing/2014/main" id="{38D69D6B-52B8-C34B-A54F-8C838E58A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3263" y="3028950"/>
            <a:ext cx="1587" cy="258763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2" name="Line 4609">
            <a:extLst>
              <a:ext uri="{FF2B5EF4-FFF2-40B4-BE49-F238E27FC236}">
                <a16:creationId xmlns:a16="http://schemas.microsoft.com/office/drawing/2014/main" id="{A684CB4C-57CE-FE44-8614-3EDABF0E7F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2508250"/>
            <a:ext cx="2857500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3" name="Line 4610">
            <a:extLst>
              <a:ext uri="{FF2B5EF4-FFF2-40B4-BE49-F238E27FC236}">
                <a16:creationId xmlns:a16="http://schemas.microsoft.com/office/drawing/2014/main" id="{39885DE0-9441-4F4D-875B-1FDDECB1F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0413" y="2249488"/>
            <a:ext cx="258762" cy="23368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4" name="Line 4611">
            <a:extLst>
              <a:ext uri="{FF2B5EF4-FFF2-40B4-BE49-F238E27FC236}">
                <a16:creationId xmlns:a16="http://schemas.microsoft.com/office/drawing/2014/main" id="{82B21272-78B2-B34A-8507-B1B6F510F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5" name="Line 4612">
            <a:extLst>
              <a:ext uri="{FF2B5EF4-FFF2-40B4-BE49-F238E27FC236}">
                <a16:creationId xmlns:a16="http://schemas.microsoft.com/office/drawing/2014/main" id="{754150C2-C2F4-1E4D-BA2A-2D827D5033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43275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6" name="Line 4613">
            <a:extLst>
              <a:ext uri="{FF2B5EF4-FFF2-40B4-BE49-F238E27FC236}">
                <a16:creationId xmlns:a16="http://schemas.microsoft.com/office/drawing/2014/main" id="{A2492F73-DE37-5742-A220-FF9ED648A3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48466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7" name="Line 4614">
            <a:extLst>
              <a:ext uri="{FF2B5EF4-FFF2-40B4-BE49-F238E27FC236}">
                <a16:creationId xmlns:a16="http://schemas.microsoft.com/office/drawing/2014/main" id="{7F0A53C7-2568-AD4B-82E9-675A489F76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53657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8" name="Line 4615">
            <a:extLst>
              <a:ext uri="{FF2B5EF4-FFF2-40B4-BE49-F238E27FC236}">
                <a16:creationId xmlns:a16="http://schemas.microsoft.com/office/drawing/2014/main" id="{55D15508-BA3A-C746-8B21-0662A9DB0B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3548063"/>
            <a:ext cx="1587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19" name="Line 4616">
            <a:extLst>
              <a:ext uri="{FF2B5EF4-FFF2-40B4-BE49-F238E27FC236}">
                <a16:creationId xmlns:a16="http://schemas.microsoft.com/office/drawing/2014/main" id="{751BD0F5-8653-C142-9D43-5C4647CFE6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0" name="Line 4617">
            <a:extLst>
              <a:ext uri="{FF2B5EF4-FFF2-40B4-BE49-F238E27FC236}">
                <a16:creationId xmlns:a16="http://schemas.microsoft.com/office/drawing/2014/main" id="{19E6A346-9E47-384B-8D93-7C18765A51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64055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1" name="Line 4618">
            <a:extLst>
              <a:ext uri="{FF2B5EF4-FFF2-40B4-BE49-F238E27FC236}">
                <a16:creationId xmlns:a16="http://schemas.microsoft.com/office/drawing/2014/main" id="{24F328FD-E0E8-AB42-B909-26200E0EFA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838" y="354806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2" name="Line 4619">
            <a:extLst>
              <a:ext uri="{FF2B5EF4-FFF2-40B4-BE49-F238E27FC236}">
                <a16:creationId xmlns:a16="http://schemas.microsoft.com/office/drawing/2014/main" id="{A45DC3A5-A433-E941-B719-220B8A886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25082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3" name="Line 4620">
            <a:extLst>
              <a:ext uri="{FF2B5EF4-FFF2-40B4-BE49-F238E27FC236}">
                <a16:creationId xmlns:a16="http://schemas.microsoft.com/office/drawing/2014/main" id="{1BDFA3A9-7866-DA42-8A30-CB0C99DA0D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1989138"/>
            <a:ext cx="1587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4" name="Line 4621">
            <a:extLst>
              <a:ext uri="{FF2B5EF4-FFF2-40B4-BE49-F238E27FC236}">
                <a16:creationId xmlns:a16="http://schemas.microsoft.com/office/drawing/2014/main" id="{1A07DACD-78FC-4A47-9ADE-6EDC05FAA9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1838" y="1730375"/>
            <a:ext cx="1817687" cy="3635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5" name="Line 4622">
            <a:extLst>
              <a:ext uri="{FF2B5EF4-FFF2-40B4-BE49-F238E27FC236}">
                <a16:creationId xmlns:a16="http://schemas.microsoft.com/office/drawing/2014/main" id="{382F5271-617C-1645-95E3-4BD5F412B3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62375" y="1730375"/>
            <a:ext cx="519113" cy="20764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6" name="Line 4623">
            <a:extLst>
              <a:ext uri="{FF2B5EF4-FFF2-40B4-BE49-F238E27FC236}">
                <a16:creationId xmlns:a16="http://schemas.microsoft.com/office/drawing/2014/main" id="{8147C7AC-D68E-DF44-B98D-81E37DAC67E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025" y="4327525"/>
            <a:ext cx="2597150" cy="1557338"/>
          </a:xfrm>
          <a:prstGeom prst="line">
            <a:avLst/>
          </a:prstGeom>
          <a:noFill/>
          <a:ln w="1270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7" name="Line 4624">
            <a:extLst>
              <a:ext uri="{FF2B5EF4-FFF2-40B4-BE49-F238E27FC236}">
                <a16:creationId xmlns:a16="http://schemas.microsoft.com/office/drawing/2014/main" id="{CB33DA15-B635-964C-B441-4F1B908D34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025" y="2508250"/>
            <a:ext cx="2597150" cy="23383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8" name="Line 4625">
            <a:extLst>
              <a:ext uri="{FF2B5EF4-FFF2-40B4-BE49-F238E27FC236}">
                <a16:creationId xmlns:a16="http://schemas.microsoft.com/office/drawing/2014/main" id="{20ACD8E0-B9D5-2E4B-BF39-E980CAB119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4067175"/>
            <a:ext cx="1038225" cy="20780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29" name="Line 4626">
            <a:extLst>
              <a:ext uri="{FF2B5EF4-FFF2-40B4-BE49-F238E27FC236}">
                <a16:creationId xmlns:a16="http://schemas.microsoft.com/office/drawing/2014/main" id="{2B189A8B-508E-EC44-AF47-BD9547A10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5480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0" name="Line 4627">
            <a:extLst>
              <a:ext uri="{FF2B5EF4-FFF2-40B4-BE49-F238E27FC236}">
                <a16:creationId xmlns:a16="http://schemas.microsoft.com/office/drawing/2014/main" id="{6A30A38B-560E-564B-B7DC-3F15184F8E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3806825"/>
            <a:ext cx="1588" cy="26035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1" name="Line 4628">
            <a:extLst>
              <a:ext uri="{FF2B5EF4-FFF2-40B4-BE49-F238E27FC236}">
                <a16:creationId xmlns:a16="http://schemas.microsoft.com/office/drawing/2014/main" id="{55AA13AC-3987-2447-B670-A00261824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3806825"/>
            <a:ext cx="233680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2" name="Line 4629">
            <a:extLst>
              <a:ext uri="{FF2B5EF4-FFF2-40B4-BE49-F238E27FC236}">
                <a16:creationId xmlns:a16="http://schemas.microsoft.com/office/drawing/2014/main" id="{2B5D1151-9E77-A345-B5FA-A522189F6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3" name="Line 4630">
            <a:extLst>
              <a:ext uri="{FF2B5EF4-FFF2-40B4-BE49-F238E27FC236}">
                <a16:creationId xmlns:a16="http://schemas.microsoft.com/office/drawing/2014/main" id="{628B449B-F416-5543-B5C7-F156CD153E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838" y="4586288"/>
            <a:ext cx="258762" cy="1587"/>
          </a:xfrm>
          <a:prstGeom prst="line">
            <a:avLst/>
          </a:prstGeom>
          <a:noFill/>
          <a:ln w="1270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4" name="Line 4631">
            <a:extLst>
              <a:ext uri="{FF2B5EF4-FFF2-40B4-BE49-F238E27FC236}">
                <a16:creationId xmlns:a16="http://schemas.microsoft.com/office/drawing/2014/main" id="{5DE125B4-D73A-7B42-B20B-1D36CB380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5" name="Line 4632">
            <a:extLst>
              <a:ext uri="{FF2B5EF4-FFF2-40B4-BE49-F238E27FC236}">
                <a16:creationId xmlns:a16="http://schemas.microsoft.com/office/drawing/2014/main" id="{083014FE-CB67-6142-91F2-78A04A186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3800" y="198913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6" name="Line 4633">
            <a:extLst>
              <a:ext uri="{FF2B5EF4-FFF2-40B4-BE49-F238E27FC236}">
                <a16:creationId xmlns:a16="http://schemas.microsoft.com/office/drawing/2014/main" id="{B47C8EF0-E805-B743-8666-650C74D9C3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249488"/>
            <a:ext cx="1588" cy="258762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7" name="Line 4634">
            <a:extLst>
              <a:ext uri="{FF2B5EF4-FFF2-40B4-BE49-F238E27FC236}">
                <a16:creationId xmlns:a16="http://schemas.microsoft.com/office/drawing/2014/main" id="{1740AFDA-5057-9A4F-AE11-2483BBA88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406717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8" name="Line 4635">
            <a:extLst>
              <a:ext uri="{FF2B5EF4-FFF2-40B4-BE49-F238E27FC236}">
                <a16:creationId xmlns:a16="http://schemas.microsoft.com/office/drawing/2014/main" id="{A2052E5E-294D-1D43-BC40-18D7D9FB9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2508250"/>
            <a:ext cx="3376613" cy="5207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39" name="Line 4636">
            <a:extLst>
              <a:ext uri="{FF2B5EF4-FFF2-40B4-BE49-F238E27FC236}">
                <a16:creationId xmlns:a16="http://schemas.microsoft.com/office/drawing/2014/main" id="{6990FD18-5CA5-CB4F-A79C-47B647DA57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3028950"/>
            <a:ext cx="4416425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0" name="Line 4637">
            <a:extLst>
              <a:ext uri="{FF2B5EF4-FFF2-40B4-BE49-F238E27FC236}">
                <a16:creationId xmlns:a16="http://schemas.microsoft.com/office/drawing/2014/main" id="{BDD18A6D-9EF1-2643-874E-27F3D573D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5082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1" name="Line 4638">
            <a:extLst>
              <a:ext uri="{FF2B5EF4-FFF2-40B4-BE49-F238E27FC236}">
                <a16:creationId xmlns:a16="http://schemas.microsoft.com/office/drawing/2014/main" id="{464F826C-7AA2-9047-9A78-93A67D1E0F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1138" y="3287713"/>
            <a:ext cx="2338387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2" name="Line 4639">
            <a:extLst>
              <a:ext uri="{FF2B5EF4-FFF2-40B4-BE49-F238E27FC236}">
                <a16:creationId xmlns:a16="http://schemas.microsoft.com/office/drawing/2014/main" id="{1DEC9B4C-E81A-2B4A-A384-C5ED6A255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0289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3" name="Line 4640">
            <a:extLst>
              <a:ext uri="{FF2B5EF4-FFF2-40B4-BE49-F238E27FC236}">
                <a16:creationId xmlns:a16="http://schemas.microsoft.com/office/drawing/2014/main" id="{215FBC96-5814-8645-B937-ECE8983DAE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2563" y="5106988"/>
            <a:ext cx="3376612" cy="15573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4" name="Line 4641">
            <a:extLst>
              <a:ext uri="{FF2B5EF4-FFF2-40B4-BE49-F238E27FC236}">
                <a16:creationId xmlns:a16="http://schemas.microsoft.com/office/drawing/2014/main" id="{E2C1E46A-AB63-5949-82DF-141249BF28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21138" y="2508250"/>
            <a:ext cx="1819275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5" name="Line 4642">
            <a:extLst>
              <a:ext uri="{FF2B5EF4-FFF2-40B4-BE49-F238E27FC236}">
                <a16:creationId xmlns:a16="http://schemas.microsoft.com/office/drawing/2014/main" id="{51683E54-EE5B-B14E-96DB-BBB897AA39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4846638"/>
            <a:ext cx="3116262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6" name="Line 4643">
            <a:extLst>
              <a:ext uri="{FF2B5EF4-FFF2-40B4-BE49-F238E27FC236}">
                <a16:creationId xmlns:a16="http://schemas.microsoft.com/office/drawing/2014/main" id="{8599C477-BDAE-5449-93B9-D6C23E5A3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3287713"/>
            <a:ext cx="2857500" cy="3117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7" name="Line 4644">
            <a:extLst>
              <a:ext uri="{FF2B5EF4-FFF2-40B4-BE49-F238E27FC236}">
                <a16:creationId xmlns:a16="http://schemas.microsoft.com/office/drawing/2014/main" id="{123D7A97-C071-C24E-8079-2F870ED92C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6405563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8" name="Line 4645">
            <a:extLst>
              <a:ext uri="{FF2B5EF4-FFF2-40B4-BE49-F238E27FC236}">
                <a16:creationId xmlns:a16="http://schemas.microsoft.com/office/drawing/2014/main" id="{2F97BC20-BD75-2D4C-93C6-35E1401443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9175" y="1989138"/>
            <a:ext cx="260350" cy="4416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49" name="Line 4646">
            <a:extLst>
              <a:ext uri="{FF2B5EF4-FFF2-40B4-BE49-F238E27FC236}">
                <a16:creationId xmlns:a16="http://schemas.microsoft.com/office/drawing/2014/main" id="{9999A367-4E20-3247-AFC7-6E8151455D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3028950"/>
            <a:ext cx="1557338" cy="2587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0" name="Line 4647">
            <a:extLst>
              <a:ext uri="{FF2B5EF4-FFF2-40B4-BE49-F238E27FC236}">
                <a16:creationId xmlns:a16="http://schemas.microsoft.com/office/drawing/2014/main" id="{E8E7A078-FC1C-6C46-84AF-F20D61C06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328771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1" name="Line 4648">
            <a:extLst>
              <a:ext uri="{FF2B5EF4-FFF2-40B4-BE49-F238E27FC236}">
                <a16:creationId xmlns:a16="http://schemas.microsoft.com/office/drawing/2014/main" id="{DE1F62C9-B5B5-D446-8BFC-45B6A3538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3028950"/>
            <a:ext cx="1587" cy="23368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2" name="Line 4649">
            <a:extLst>
              <a:ext uri="{FF2B5EF4-FFF2-40B4-BE49-F238E27FC236}">
                <a16:creationId xmlns:a16="http://schemas.microsoft.com/office/drawing/2014/main" id="{EAA715EC-9D5E-C847-A314-B065F1482E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6405563"/>
            <a:ext cx="1298575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3" name="Line 4650">
            <a:extLst>
              <a:ext uri="{FF2B5EF4-FFF2-40B4-BE49-F238E27FC236}">
                <a16:creationId xmlns:a16="http://schemas.microsoft.com/office/drawing/2014/main" id="{D894B837-D4B5-6044-A5E8-6E5BE9E645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2249488"/>
            <a:ext cx="2857500" cy="3635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4" name="Line 4651">
            <a:extLst>
              <a:ext uri="{FF2B5EF4-FFF2-40B4-BE49-F238E27FC236}">
                <a16:creationId xmlns:a16="http://schemas.microsoft.com/office/drawing/2014/main" id="{0E73C80C-E2CD-2349-B4B7-4A2F263D5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17303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5" name="Line 4652">
            <a:extLst>
              <a:ext uri="{FF2B5EF4-FFF2-40B4-BE49-F238E27FC236}">
                <a16:creationId xmlns:a16="http://schemas.microsoft.com/office/drawing/2014/main" id="{37676FF9-3540-F04D-9C85-D0CB78CEBD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82913" y="3028950"/>
            <a:ext cx="3116262" cy="31162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6" name="Line 4653">
            <a:extLst>
              <a:ext uri="{FF2B5EF4-FFF2-40B4-BE49-F238E27FC236}">
                <a16:creationId xmlns:a16="http://schemas.microsoft.com/office/drawing/2014/main" id="{4B1792E0-D38E-D54C-A93F-A9316B6E6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38068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7" name="Line 4654">
            <a:extLst>
              <a:ext uri="{FF2B5EF4-FFF2-40B4-BE49-F238E27FC236}">
                <a16:creationId xmlns:a16="http://schemas.microsoft.com/office/drawing/2014/main" id="{200947D1-2DF5-4045-918E-A073B75B24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1300" y="1989138"/>
            <a:ext cx="1038225" cy="7794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8" name="Line 4655">
            <a:extLst>
              <a:ext uri="{FF2B5EF4-FFF2-40B4-BE49-F238E27FC236}">
                <a16:creationId xmlns:a16="http://schemas.microsoft.com/office/drawing/2014/main" id="{08DCFCDC-2F16-5346-BAC4-83A50016EC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9875" y="4586288"/>
            <a:ext cx="258763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59" name="Line 4656">
            <a:extLst>
              <a:ext uri="{FF2B5EF4-FFF2-40B4-BE49-F238E27FC236}">
                <a16:creationId xmlns:a16="http://schemas.microsoft.com/office/drawing/2014/main" id="{7329C04D-E606-4940-A037-73904C785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1730375"/>
            <a:ext cx="1298575" cy="5191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0" name="Line 4657">
            <a:extLst>
              <a:ext uri="{FF2B5EF4-FFF2-40B4-BE49-F238E27FC236}">
                <a16:creationId xmlns:a16="http://schemas.microsoft.com/office/drawing/2014/main" id="{12D67AF4-701A-3A49-A45D-B0146D117C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9525" y="51069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1" name="Line 4658">
            <a:extLst>
              <a:ext uri="{FF2B5EF4-FFF2-40B4-BE49-F238E27FC236}">
                <a16:creationId xmlns:a16="http://schemas.microsoft.com/office/drawing/2014/main" id="{41B84722-DDD4-E44E-8F75-89E2E196EC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2913" y="224948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2" name="Line 4659">
            <a:extLst>
              <a:ext uri="{FF2B5EF4-FFF2-40B4-BE49-F238E27FC236}">
                <a16:creationId xmlns:a16="http://schemas.microsoft.com/office/drawing/2014/main" id="{51B46452-FAD2-6B49-89B4-C48A7CB4ED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9175" y="562610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3" name="Line 4660">
            <a:extLst>
              <a:ext uri="{FF2B5EF4-FFF2-40B4-BE49-F238E27FC236}">
                <a16:creationId xmlns:a16="http://schemas.microsoft.com/office/drawing/2014/main" id="{8A6D32A6-F682-EB47-8CB0-DA00A80861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2508250"/>
            <a:ext cx="3117850" cy="25987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4" name="Line 4661">
            <a:extLst>
              <a:ext uri="{FF2B5EF4-FFF2-40B4-BE49-F238E27FC236}">
                <a16:creationId xmlns:a16="http://schemas.microsoft.com/office/drawing/2014/main" id="{7413C75E-BEE6-1646-889B-F04A15C1F0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6145213"/>
            <a:ext cx="258762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5" name="Line 4662">
            <a:extLst>
              <a:ext uri="{FF2B5EF4-FFF2-40B4-BE49-F238E27FC236}">
                <a16:creationId xmlns:a16="http://schemas.microsoft.com/office/drawing/2014/main" id="{502EF5F4-4852-5C49-BF84-17EA5D7075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666432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6" name="Line 4663">
            <a:extLst>
              <a:ext uri="{FF2B5EF4-FFF2-40B4-BE49-F238E27FC236}">
                <a16:creationId xmlns:a16="http://schemas.microsoft.com/office/drawing/2014/main" id="{96E94CC8-163A-4248-95B0-8FF4C2244E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249488"/>
            <a:ext cx="1298575" cy="18176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7" name="Line 4664">
            <a:extLst>
              <a:ext uri="{FF2B5EF4-FFF2-40B4-BE49-F238E27FC236}">
                <a16:creationId xmlns:a16="http://schemas.microsoft.com/office/drawing/2014/main" id="{2C62037A-10FA-DA44-8865-1ACF6E1D0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2249488"/>
            <a:ext cx="1039812" cy="1038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8" name="Line 4665">
            <a:extLst>
              <a:ext uri="{FF2B5EF4-FFF2-40B4-BE49-F238E27FC236}">
                <a16:creationId xmlns:a16="http://schemas.microsoft.com/office/drawing/2014/main" id="{A355571A-0293-8949-B6B2-A0FEF8801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2375" y="276860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69" name="Line 4666">
            <a:extLst>
              <a:ext uri="{FF2B5EF4-FFF2-40B4-BE49-F238E27FC236}">
                <a16:creationId xmlns:a16="http://schemas.microsoft.com/office/drawing/2014/main" id="{5A4A996C-FEDE-584D-BA11-738D24DEB6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63800" y="2768600"/>
            <a:ext cx="2336800" cy="38957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0" name="Line 4667">
            <a:extLst>
              <a:ext uri="{FF2B5EF4-FFF2-40B4-BE49-F238E27FC236}">
                <a16:creationId xmlns:a16="http://schemas.microsoft.com/office/drawing/2014/main" id="{D5126B05-DAFD-4D42-95E7-248FBB92B7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44688" y="1730375"/>
            <a:ext cx="777875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1" name="Line 4668">
            <a:extLst>
              <a:ext uri="{FF2B5EF4-FFF2-40B4-BE49-F238E27FC236}">
                <a16:creationId xmlns:a16="http://schemas.microsoft.com/office/drawing/2014/main" id="{146FB3A8-C615-3341-8550-13EBE75DC1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3450" y="2768600"/>
            <a:ext cx="1298575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2" name="Line 4669">
            <a:extLst>
              <a:ext uri="{FF2B5EF4-FFF2-40B4-BE49-F238E27FC236}">
                <a16:creationId xmlns:a16="http://schemas.microsoft.com/office/drawing/2014/main" id="{09415DAA-B4E4-724B-A20D-19AE694BF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800" y="4586288"/>
            <a:ext cx="1588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3" name="Line 4670">
            <a:extLst>
              <a:ext uri="{FF2B5EF4-FFF2-40B4-BE49-F238E27FC236}">
                <a16:creationId xmlns:a16="http://schemas.microsoft.com/office/drawing/2014/main" id="{E81273D1-65A4-BA43-BE3F-346BC9DE1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4327525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4" name="Line 4671">
            <a:extLst>
              <a:ext uri="{FF2B5EF4-FFF2-40B4-BE49-F238E27FC236}">
                <a16:creationId xmlns:a16="http://schemas.microsoft.com/office/drawing/2014/main" id="{215BD205-35A4-D64E-A992-53D7DC672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0413" y="2768600"/>
            <a:ext cx="779462" cy="33766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5" name="Line 4672">
            <a:extLst>
              <a:ext uri="{FF2B5EF4-FFF2-40B4-BE49-F238E27FC236}">
                <a16:creationId xmlns:a16="http://schemas.microsoft.com/office/drawing/2014/main" id="{509736EF-5BDD-1A4F-BBF3-3D34C41E68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2563" y="3287713"/>
            <a:ext cx="2338387" cy="519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6" name="Line 4673">
            <a:extLst>
              <a:ext uri="{FF2B5EF4-FFF2-40B4-BE49-F238E27FC236}">
                <a16:creationId xmlns:a16="http://schemas.microsoft.com/office/drawing/2014/main" id="{18B63FB6-128A-EC42-B9D0-00F5645005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48466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7" name="Line 4674">
            <a:extLst>
              <a:ext uri="{FF2B5EF4-FFF2-40B4-BE49-F238E27FC236}">
                <a16:creationId xmlns:a16="http://schemas.microsoft.com/office/drawing/2014/main" id="{E3A8C5D8-B0B9-B243-ACC3-AFF13DB404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2375" y="3806825"/>
            <a:ext cx="3116263" cy="7794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8" name="Line 4675">
            <a:extLst>
              <a:ext uri="{FF2B5EF4-FFF2-40B4-BE49-F238E27FC236}">
                <a16:creationId xmlns:a16="http://schemas.microsoft.com/office/drawing/2014/main" id="{E87CEC4D-5A70-4344-BB59-B6F0226075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3028950"/>
            <a:ext cx="258762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79" name="Line 4676">
            <a:extLst>
              <a:ext uri="{FF2B5EF4-FFF2-40B4-BE49-F238E27FC236}">
                <a16:creationId xmlns:a16="http://schemas.microsoft.com/office/drawing/2014/main" id="{9F95FA17-D30F-4246-8341-D3FE5FC690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5365750"/>
            <a:ext cx="258763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0" name="Line 4677">
            <a:extLst>
              <a:ext uri="{FF2B5EF4-FFF2-40B4-BE49-F238E27FC236}">
                <a16:creationId xmlns:a16="http://schemas.microsoft.com/office/drawing/2014/main" id="{A9CB94ED-C357-3F45-9D9C-2173329CB5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028950"/>
            <a:ext cx="1558925" cy="28559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1" name="Line 4678">
            <a:extLst>
              <a:ext uri="{FF2B5EF4-FFF2-40B4-BE49-F238E27FC236}">
                <a16:creationId xmlns:a16="http://schemas.microsoft.com/office/drawing/2014/main" id="{0C364A29-277C-664D-84F1-4756A7E17D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025" y="3287713"/>
            <a:ext cx="1558925" cy="25971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2" name="Line 4679">
            <a:extLst>
              <a:ext uri="{FF2B5EF4-FFF2-40B4-BE49-F238E27FC236}">
                <a16:creationId xmlns:a16="http://schemas.microsoft.com/office/drawing/2014/main" id="{AF2621EF-01E6-4A4C-B0A5-7EF7BEE929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58848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3" name="Line 4680">
            <a:extLst>
              <a:ext uri="{FF2B5EF4-FFF2-40B4-BE49-F238E27FC236}">
                <a16:creationId xmlns:a16="http://schemas.microsoft.com/office/drawing/2014/main" id="{0356062C-7685-9744-8F32-51CB6575C0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64055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4" name="Line 4681">
            <a:extLst>
              <a:ext uri="{FF2B5EF4-FFF2-40B4-BE49-F238E27FC236}">
                <a16:creationId xmlns:a16="http://schemas.microsoft.com/office/drawing/2014/main" id="{EDFC3EA3-AF83-8A4A-8F2B-63CCC7A99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3548063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5" name="Line 4682">
            <a:extLst>
              <a:ext uri="{FF2B5EF4-FFF2-40B4-BE49-F238E27FC236}">
                <a16:creationId xmlns:a16="http://schemas.microsoft.com/office/drawing/2014/main" id="{4002AD52-0B68-5E44-A39F-D00ED608F8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62375" y="3806825"/>
            <a:ext cx="779463" cy="28575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6" name="Line 4683">
            <a:extLst>
              <a:ext uri="{FF2B5EF4-FFF2-40B4-BE49-F238E27FC236}">
                <a16:creationId xmlns:a16="http://schemas.microsoft.com/office/drawing/2014/main" id="{D9C886CC-9D90-224D-A531-22C3D7AD4F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60950" y="3287713"/>
            <a:ext cx="260350" cy="10398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7" name="Line 4684">
            <a:extLst>
              <a:ext uri="{FF2B5EF4-FFF2-40B4-BE49-F238E27FC236}">
                <a16:creationId xmlns:a16="http://schemas.microsoft.com/office/drawing/2014/main" id="{9721D474-D219-5649-86A1-19A4165186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563" y="1989138"/>
            <a:ext cx="26035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8" name="Line 4685">
            <a:extLst>
              <a:ext uri="{FF2B5EF4-FFF2-40B4-BE49-F238E27FC236}">
                <a16:creationId xmlns:a16="http://schemas.microsoft.com/office/drawing/2014/main" id="{5AB61AC2-0BC0-AA45-ACCE-C22A73DFB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4067175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89" name="Line 4686">
            <a:extLst>
              <a:ext uri="{FF2B5EF4-FFF2-40B4-BE49-F238E27FC236}">
                <a16:creationId xmlns:a16="http://schemas.microsoft.com/office/drawing/2014/main" id="{11A72AF9-0B7B-BD4B-B25E-28F551B612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44688" y="3287713"/>
            <a:ext cx="3635375" cy="18192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0" name="Line 4687">
            <a:extLst>
              <a:ext uri="{FF2B5EF4-FFF2-40B4-BE49-F238E27FC236}">
                <a16:creationId xmlns:a16="http://schemas.microsoft.com/office/drawing/2014/main" id="{C8C78689-FFA6-8348-8BD3-CBF5CA728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2508250"/>
            <a:ext cx="26035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1" name="Line 4688">
            <a:extLst>
              <a:ext uri="{FF2B5EF4-FFF2-40B4-BE49-F238E27FC236}">
                <a16:creationId xmlns:a16="http://schemas.microsoft.com/office/drawing/2014/main" id="{620A3D5C-5D5C-564A-870F-2EE2D8DDB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1730375"/>
            <a:ext cx="3116262" cy="4933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2" name="Line 4689">
            <a:extLst>
              <a:ext uri="{FF2B5EF4-FFF2-40B4-BE49-F238E27FC236}">
                <a16:creationId xmlns:a16="http://schemas.microsoft.com/office/drawing/2014/main" id="{8E04F8B7-2F09-FA4A-9E6D-72EB82B712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249488"/>
            <a:ext cx="2078038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3" name="Line 4690">
            <a:extLst>
              <a:ext uri="{FF2B5EF4-FFF2-40B4-BE49-F238E27FC236}">
                <a16:creationId xmlns:a16="http://schemas.microsoft.com/office/drawing/2014/main" id="{1D3B1A96-244C-3245-8892-1D8D5E40D3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22563" y="3287713"/>
            <a:ext cx="2078037" cy="10398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4" name="Line 4691">
            <a:extLst>
              <a:ext uri="{FF2B5EF4-FFF2-40B4-BE49-F238E27FC236}">
                <a16:creationId xmlns:a16="http://schemas.microsoft.com/office/drawing/2014/main" id="{68CA3D76-B881-494C-8803-E4E60617B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3806825"/>
            <a:ext cx="520700" cy="15589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5" name="Line 4692">
            <a:extLst>
              <a:ext uri="{FF2B5EF4-FFF2-40B4-BE49-F238E27FC236}">
                <a16:creationId xmlns:a16="http://schemas.microsoft.com/office/drawing/2014/main" id="{02E1F3B9-1B8A-D34D-93D6-FC1985312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4688" y="2249488"/>
            <a:ext cx="2855912" cy="20780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596" name="Rectangle 4693">
            <a:extLst>
              <a:ext uri="{FF2B5EF4-FFF2-40B4-BE49-F238E27FC236}">
                <a16:creationId xmlns:a16="http://schemas.microsoft.com/office/drawing/2014/main" id="{2F3491E4-6483-8F41-833C-96FA778E4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7145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597" name="Rectangle 4694">
            <a:extLst>
              <a:ext uri="{FF2B5EF4-FFF2-40B4-BE49-F238E27FC236}">
                <a16:creationId xmlns:a16="http://schemas.microsoft.com/office/drawing/2014/main" id="{0BF38CD2-E7F8-3448-A5CC-B08BC1280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7145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598" name="Rectangle 4695">
            <a:extLst>
              <a:ext uri="{FF2B5EF4-FFF2-40B4-BE49-F238E27FC236}">
                <a16:creationId xmlns:a16="http://schemas.microsoft.com/office/drawing/2014/main" id="{8B9E7502-E64D-4246-9539-750B65DDE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9748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599" name="Rectangle 4696">
            <a:extLst>
              <a:ext uri="{FF2B5EF4-FFF2-40B4-BE49-F238E27FC236}">
                <a16:creationId xmlns:a16="http://schemas.microsoft.com/office/drawing/2014/main" id="{98443A5E-6325-AF4F-AE67-296AC5B1A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9748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0" name="Rectangle 4697">
            <a:extLst>
              <a:ext uri="{FF2B5EF4-FFF2-40B4-BE49-F238E27FC236}">
                <a16:creationId xmlns:a16="http://schemas.microsoft.com/office/drawing/2014/main" id="{14AC7A7D-AEFF-6141-B5A6-2ED54C015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3132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1" name="Rectangle 4698">
            <a:extLst>
              <a:ext uri="{FF2B5EF4-FFF2-40B4-BE49-F238E27FC236}">
                <a16:creationId xmlns:a16="http://schemas.microsoft.com/office/drawing/2014/main" id="{4300B293-0CEA-9B4F-917C-78E1794D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3132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2" name="Rectangle 4699">
            <a:extLst>
              <a:ext uri="{FF2B5EF4-FFF2-40B4-BE49-F238E27FC236}">
                <a16:creationId xmlns:a16="http://schemas.microsoft.com/office/drawing/2014/main" id="{E3A5BEAB-4313-B24D-B684-A4C333194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5720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3" name="Rectangle 4700">
            <a:extLst>
              <a:ext uri="{FF2B5EF4-FFF2-40B4-BE49-F238E27FC236}">
                <a16:creationId xmlns:a16="http://schemas.microsoft.com/office/drawing/2014/main" id="{E5FB28AA-FBC4-AE43-9208-891F516C2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5720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4" name="Rectangle 4701">
            <a:extLst>
              <a:ext uri="{FF2B5EF4-FFF2-40B4-BE49-F238E27FC236}">
                <a16:creationId xmlns:a16="http://schemas.microsoft.com/office/drawing/2014/main" id="{68E86FE6-6039-0845-890A-48460D284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8323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5" name="Rectangle 4702">
            <a:extLst>
              <a:ext uri="{FF2B5EF4-FFF2-40B4-BE49-F238E27FC236}">
                <a16:creationId xmlns:a16="http://schemas.microsoft.com/office/drawing/2014/main" id="{05BD0D05-411A-E346-94E6-EC766139A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8323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6" name="Rectangle 4703">
            <a:extLst>
              <a:ext uri="{FF2B5EF4-FFF2-40B4-BE49-F238E27FC236}">
                <a16:creationId xmlns:a16="http://schemas.microsoft.com/office/drawing/2014/main" id="{D5524247-9DFB-9D46-804D-10E18993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09111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7" name="Rectangle 4704">
            <a:extLst>
              <a:ext uri="{FF2B5EF4-FFF2-40B4-BE49-F238E27FC236}">
                <a16:creationId xmlns:a16="http://schemas.microsoft.com/office/drawing/2014/main" id="{188B6788-1687-4F4E-BD4D-9B319456C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09111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8" name="Rectangle 4705">
            <a:extLst>
              <a:ext uri="{FF2B5EF4-FFF2-40B4-BE49-F238E27FC236}">
                <a16:creationId xmlns:a16="http://schemas.microsoft.com/office/drawing/2014/main" id="{DB41B9E4-239E-534C-9571-D20C7731C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35146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09" name="Rectangle 4706">
            <a:extLst>
              <a:ext uri="{FF2B5EF4-FFF2-40B4-BE49-F238E27FC236}">
                <a16:creationId xmlns:a16="http://schemas.microsoft.com/office/drawing/2014/main" id="{4D50D0FF-82A0-E147-9FCE-B1B1C1EC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35146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0" name="Rectangle 4707">
            <a:extLst>
              <a:ext uri="{FF2B5EF4-FFF2-40B4-BE49-F238E27FC236}">
                <a16:creationId xmlns:a16="http://schemas.microsoft.com/office/drawing/2014/main" id="{04BCBBA4-5BDD-8040-A57F-76C691957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6118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1" name="Rectangle 4708">
            <a:extLst>
              <a:ext uri="{FF2B5EF4-FFF2-40B4-BE49-F238E27FC236}">
                <a16:creationId xmlns:a16="http://schemas.microsoft.com/office/drawing/2014/main" id="{0FEE66C3-EFE5-384B-88BC-03B405744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6118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2" name="Rectangle 4709">
            <a:extLst>
              <a:ext uri="{FF2B5EF4-FFF2-40B4-BE49-F238E27FC236}">
                <a16:creationId xmlns:a16="http://schemas.microsoft.com/office/drawing/2014/main" id="{0C478855-D2A9-8E4E-A37A-78BD0B88A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8705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3" name="Rectangle 4710">
            <a:extLst>
              <a:ext uri="{FF2B5EF4-FFF2-40B4-BE49-F238E27FC236}">
                <a16:creationId xmlns:a16="http://schemas.microsoft.com/office/drawing/2014/main" id="{F6FFACA5-4374-EF4A-A397-C97D702A7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8705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4" name="Rectangle 4711">
            <a:extLst>
              <a:ext uri="{FF2B5EF4-FFF2-40B4-BE49-F238E27FC236}">
                <a16:creationId xmlns:a16="http://schemas.microsoft.com/office/drawing/2014/main" id="{99BB1477-C7F4-A442-91B2-31C202E3A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1309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5" name="Rectangle 4712">
            <a:extLst>
              <a:ext uri="{FF2B5EF4-FFF2-40B4-BE49-F238E27FC236}">
                <a16:creationId xmlns:a16="http://schemas.microsoft.com/office/drawing/2014/main" id="{FA418467-3CAB-4747-8A5A-6D15FED2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1309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6" name="Rectangle 4713">
            <a:extLst>
              <a:ext uri="{FF2B5EF4-FFF2-40B4-BE49-F238E27FC236}">
                <a16:creationId xmlns:a16="http://schemas.microsoft.com/office/drawing/2014/main" id="{5CC522A5-9ABA-4D42-8FCF-FD2D5D4F3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38968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7" name="Rectangle 4714">
            <a:extLst>
              <a:ext uri="{FF2B5EF4-FFF2-40B4-BE49-F238E27FC236}">
                <a16:creationId xmlns:a16="http://schemas.microsoft.com/office/drawing/2014/main" id="{0464B529-7553-B54C-8575-49717296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38968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8" name="Rectangle 4715">
            <a:extLst>
              <a:ext uri="{FF2B5EF4-FFF2-40B4-BE49-F238E27FC236}">
                <a16:creationId xmlns:a16="http://schemas.microsoft.com/office/drawing/2014/main" id="{32FC524B-B6DE-8545-96BB-EECC7C9BA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6500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19" name="Rectangle 4716">
            <a:extLst>
              <a:ext uri="{FF2B5EF4-FFF2-40B4-BE49-F238E27FC236}">
                <a16:creationId xmlns:a16="http://schemas.microsoft.com/office/drawing/2014/main" id="{BF2A720A-F426-E144-9DA4-060C53019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6500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0" name="Rectangle 4717">
            <a:extLst>
              <a:ext uri="{FF2B5EF4-FFF2-40B4-BE49-F238E27FC236}">
                <a16:creationId xmlns:a16="http://schemas.microsoft.com/office/drawing/2014/main" id="{FB043593-7BBB-F747-AB1D-69EA58503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23520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1" name="Rectangle 4718">
            <a:extLst>
              <a:ext uri="{FF2B5EF4-FFF2-40B4-BE49-F238E27FC236}">
                <a16:creationId xmlns:a16="http://schemas.microsoft.com/office/drawing/2014/main" id="{A0CFC298-6BF3-C449-853D-9F1EF8B9A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23520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2" name="Rectangle 4719">
            <a:extLst>
              <a:ext uri="{FF2B5EF4-FFF2-40B4-BE49-F238E27FC236}">
                <a16:creationId xmlns:a16="http://schemas.microsoft.com/office/drawing/2014/main" id="{DB79EBE6-DE1B-9A4A-9B10-6D26A99EA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49396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3" name="Rectangle 4720">
            <a:extLst>
              <a:ext uri="{FF2B5EF4-FFF2-40B4-BE49-F238E27FC236}">
                <a16:creationId xmlns:a16="http://schemas.microsoft.com/office/drawing/2014/main" id="{7830D054-5936-6941-BCDE-68708594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49396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4" name="Rectangle 4721">
            <a:extLst>
              <a:ext uri="{FF2B5EF4-FFF2-40B4-BE49-F238E27FC236}">
                <a16:creationId xmlns:a16="http://schemas.microsoft.com/office/drawing/2014/main" id="{1CE9D537-26FF-E94D-906D-512B40F8A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7543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5" name="Rectangle 4722">
            <a:extLst>
              <a:ext uri="{FF2B5EF4-FFF2-40B4-BE49-F238E27FC236}">
                <a16:creationId xmlns:a16="http://schemas.microsoft.com/office/drawing/2014/main" id="{D6497C13-34D5-8244-9018-FD0778992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7543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6" name="Rectangle 4723">
            <a:extLst>
              <a:ext uri="{FF2B5EF4-FFF2-40B4-BE49-F238E27FC236}">
                <a16:creationId xmlns:a16="http://schemas.microsoft.com/office/drawing/2014/main" id="{BC3C1D8F-78E6-1D4D-8368-0C8686F99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0130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7" name="Rectangle 4724">
            <a:extLst>
              <a:ext uri="{FF2B5EF4-FFF2-40B4-BE49-F238E27FC236}">
                <a16:creationId xmlns:a16="http://schemas.microsoft.com/office/drawing/2014/main" id="{AD759389-6103-2445-BA9E-ED168066A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0130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8" name="Rectangle 4725">
            <a:extLst>
              <a:ext uri="{FF2B5EF4-FFF2-40B4-BE49-F238E27FC236}">
                <a16:creationId xmlns:a16="http://schemas.microsoft.com/office/drawing/2014/main" id="{7A672512-9EFA-CF43-AE55-2770CF04A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2734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29" name="Rectangle 4726">
            <a:extLst>
              <a:ext uri="{FF2B5EF4-FFF2-40B4-BE49-F238E27FC236}">
                <a16:creationId xmlns:a16="http://schemas.microsoft.com/office/drawing/2014/main" id="{516805DA-2D10-8647-8DBB-D5776CC00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2734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0" name="Rectangle 4727">
            <a:extLst>
              <a:ext uri="{FF2B5EF4-FFF2-40B4-BE49-F238E27FC236}">
                <a16:creationId xmlns:a16="http://schemas.microsoft.com/office/drawing/2014/main" id="{875725D3-0F98-AC48-8B0B-46BFAED15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53377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1" name="Rectangle 4728">
            <a:extLst>
              <a:ext uri="{FF2B5EF4-FFF2-40B4-BE49-F238E27FC236}">
                <a16:creationId xmlns:a16="http://schemas.microsoft.com/office/drawing/2014/main" id="{5A2E5710-11B3-774F-B978-EEC14881D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53377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2" name="Rectangle 4729">
            <a:extLst>
              <a:ext uri="{FF2B5EF4-FFF2-40B4-BE49-F238E27FC236}">
                <a16:creationId xmlns:a16="http://schemas.microsoft.com/office/drawing/2014/main" id="{1D2A6BF8-F454-0641-AD35-1E11E93A9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79253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3" name="Rectangle 4730">
            <a:extLst>
              <a:ext uri="{FF2B5EF4-FFF2-40B4-BE49-F238E27FC236}">
                <a16:creationId xmlns:a16="http://schemas.microsoft.com/office/drawing/2014/main" id="{0673B55A-2FDA-5B4C-AB4F-8B1A8ACEC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379253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4" name="Rectangle 4731">
            <a:extLst>
              <a:ext uri="{FF2B5EF4-FFF2-40B4-BE49-F238E27FC236}">
                <a16:creationId xmlns:a16="http://schemas.microsoft.com/office/drawing/2014/main" id="{E47C1E10-2AC8-A94B-A3A6-60C141524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05288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5" name="Rectangle 4733">
            <a:extLst>
              <a:ext uri="{FF2B5EF4-FFF2-40B4-BE49-F238E27FC236}">
                <a16:creationId xmlns:a16="http://schemas.microsoft.com/office/drawing/2014/main" id="{89944541-486F-B242-A0B6-9A0A696BB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405288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6" name="Rectangle 4734">
            <a:extLst>
              <a:ext uri="{FF2B5EF4-FFF2-40B4-BE49-F238E27FC236}">
                <a16:creationId xmlns:a16="http://schemas.microsoft.com/office/drawing/2014/main" id="{AD85168C-6CE0-D946-80AC-14B20EEE1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17145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7" name="Rectangle 4735">
            <a:extLst>
              <a:ext uri="{FF2B5EF4-FFF2-40B4-BE49-F238E27FC236}">
                <a16:creationId xmlns:a16="http://schemas.microsoft.com/office/drawing/2014/main" id="{DC40E87C-CB95-BF48-8F7F-9F5C74051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17145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8" name="Rectangle 4736">
            <a:extLst>
              <a:ext uri="{FF2B5EF4-FFF2-40B4-BE49-F238E27FC236}">
                <a16:creationId xmlns:a16="http://schemas.microsoft.com/office/drawing/2014/main" id="{E40ABFB9-1BD6-9F49-94E9-0729BCF1B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19748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39" name="Rectangle 4737">
            <a:extLst>
              <a:ext uri="{FF2B5EF4-FFF2-40B4-BE49-F238E27FC236}">
                <a16:creationId xmlns:a16="http://schemas.microsoft.com/office/drawing/2014/main" id="{87CDCDD3-BB66-B140-BFE6-4ACCEFD3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19748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0" name="Rectangle 4738">
            <a:extLst>
              <a:ext uri="{FF2B5EF4-FFF2-40B4-BE49-F238E27FC236}">
                <a16:creationId xmlns:a16="http://schemas.microsoft.com/office/drawing/2014/main" id="{34F63C6D-0F92-4B41-9DDF-E2070F83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3132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1" name="Rectangle 4739">
            <a:extLst>
              <a:ext uri="{FF2B5EF4-FFF2-40B4-BE49-F238E27FC236}">
                <a16:creationId xmlns:a16="http://schemas.microsoft.com/office/drawing/2014/main" id="{AFDA09BF-0ADD-2E44-82D2-E1A49B986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3132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2" name="Rectangle 4740">
            <a:extLst>
              <a:ext uri="{FF2B5EF4-FFF2-40B4-BE49-F238E27FC236}">
                <a16:creationId xmlns:a16="http://schemas.microsoft.com/office/drawing/2014/main" id="{412F3863-E208-974E-A9EE-DC7C7E38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5720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3" name="Rectangle 4741">
            <a:extLst>
              <a:ext uri="{FF2B5EF4-FFF2-40B4-BE49-F238E27FC236}">
                <a16:creationId xmlns:a16="http://schemas.microsoft.com/office/drawing/2014/main" id="{BC070189-37F2-C342-BC38-9806A9CAF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5720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4" name="Rectangle 4742">
            <a:extLst>
              <a:ext uri="{FF2B5EF4-FFF2-40B4-BE49-F238E27FC236}">
                <a16:creationId xmlns:a16="http://schemas.microsoft.com/office/drawing/2014/main" id="{9C56970C-2332-F740-B2BB-02356172C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8323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5" name="Rectangle 4743">
            <a:extLst>
              <a:ext uri="{FF2B5EF4-FFF2-40B4-BE49-F238E27FC236}">
                <a16:creationId xmlns:a16="http://schemas.microsoft.com/office/drawing/2014/main" id="{C8920139-3799-3042-8613-71770CBAC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8323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6" name="Rectangle 4744">
            <a:extLst>
              <a:ext uri="{FF2B5EF4-FFF2-40B4-BE49-F238E27FC236}">
                <a16:creationId xmlns:a16="http://schemas.microsoft.com/office/drawing/2014/main" id="{84553B8C-0D4F-914E-B626-4D12DDF7E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09111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7" name="Rectangle 4745">
            <a:extLst>
              <a:ext uri="{FF2B5EF4-FFF2-40B4-BE49-F238E27FC236}">
                <a16:creationId xmlns:a16="http://schemas.microsoft.com/office/drawing/2014/main" id="{CEFFFAE9-E7C7-4440-8062-C3DF6D915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09111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8" name="Rectangle 4746">
            <a:extLst>
              <a:ext uri="{FF2B5EF4-FFF2-40B4-BE49-F238E27FC236}">
                <a16:creationId xmlns:a16="http://schemas.microsoft.com/office/drawing/2014/main" id="{B728DCED-2272-9648-A047-AE29AEB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35146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49" name="Rectangle 4747">
            <a:extLst>
              <a:ext uri="{FF2B5EF4-FFF2-40B4-BE49-F238E27FC236}">
                <a16:creationId xmlns:a16="http://schemas.microsoft.com/office/drawing/2014/main" id="{E725EBBE-38E5-2144-BAAB-6BC024CE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35146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50" name="Rectangle 4748">
            <a:extLst>
              <a:ext uri="{FF2B5EF4-FFF2-40B4-BE49-F238E27FC236}">
                <a16:creationId xmlns:a16="http://schemas.microsoft.com/office/drawing/2014/main" id="{B6029004-E442-2648-BBFC-DB94EC11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6118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51" name="Rectangle 4749">
            <a:extLst>
              <a:ext uri="{FF2B5EF4-FFF2-40B4-BE49-F238E27FC236}">
                <a16:creationId xmlns:a16="http://schemas.microsoft.com/office/drawing/2014/main" id="{9D9EC78B-DB48-0F48-8B84-B2740448C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6118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52" name="Rectangle 4750">
            <a:extLst>
              <a:ext uri="{FF2B5EF4-FFF2-40B4-BE49-F238E27FC236}">
                <a16:creationId xmlns:a16="http://schemas.microsoft.com/office/drawing/2014/main" id="{C3D6F8DE-2811-2A40-9C60-21C5131EB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8705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53" name="Rectangle 4751">
            <a:extLst>
              <a:ext uri="{FF2B5EF4-FFF2-40B4-BE49-F238E27FC236}">
                <a16:creationId xmlns:a16="http://schemas.microsoft.com/office/drawing/2014/main" id="{B7938480-4F46-FB4F-A621-2AC160ED6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58705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54" name="Rectangle 4752">
            <a:extLst>
              <a:ext uri="{FF2B5EF4-FFF2-40B4-BE49-F238E27FC236}">
                <a16:creationId xmlns:a16="http://schemas.microsoft.com/office/drawing/2014/main" id="{81EB6096-D6AD-604B-B461-F991448AC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1309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0655" name="Rectangle 4753">
            <a:extLst>
              <a:ext uri="{FF2B5EF4-FFF2-40B4-BE49-F238E27FC236}">
                <a16:creationId xmlns:a16="http://schemas.microsoft.com/office/drawing/2014/main" id="{E4B52943-CE06-EA45-867F-D112E539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1309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48" name="Rectangle 4754">
            <a:extLst>
              <a:ext uri="{FF2B5EF4-FFF2-40B4-BE49-F238E27FC236}">
                <a16:creationId xmlns:a16="http://schemas.microsoft.com/office/drawing/2014/main" id="{6AF7D558-96AF-3D46-9144-1096A5A8F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38968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49" name="Rectangle 4755">
            <a:extLst>
              <a:ext uri="{FF2B5EF4-FFF2-40B4-BE49-F238E27FC236}">
                <a16:creationId xmlns:a16="http://schemas.microsoft.com/office/drawing/2014/main" id="{4003FC8F-6B38-454D-A793-AF0577DED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38968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0" name="Rectangle 4756">
            <a:extLst>
              <a:ext uri="{FF2B5EF4-FFF2-40B4-BE49-F238E27FC236}">
                <a16:creationId xmlns:a16="http://schemas.microsoft.com/office/drawing/2014/main" id="{7A4D268A-AC45-B64F-A0E0-CCB707D4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6500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1" name="Rectangle 4757">
            <a:extLst>
              <a:ext uri="{FF2B5EF4-FFF2-40B4-BE49-F238E27FC236}">
                <a16:creationId xmlns:a16="http://schemas.microsoft.com/office/drawing/2014/main" id="{94C66A22-9078-C441-9B10-9E47A117E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6500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2" name="Rectangle 4758">
            <a:extLst>
              <a:ext uri="{FF2B5EF4-FFF2-40B4-BE49-F238E27FC236}">
                <a16:creationId xmlns:a16="http://schemas.microsoft.com/office/drawing/2014/main" id="{65A2321C-C288-8743-A83C-D3ACBDE62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223520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3" name="Rectangle 4759">
            <a:extLst>
              <a:ext uri="{FF2B5EF4-FFF2-40B4-BE49-F238E27FC236}">
                <a16:creationId xmlns:a16="http://schemas.microsoft.com/office/drawing/2014/main" id="{96AEA84E-2D88-EC48-94E7-8AABA3E36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223520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4" name="Rectangle 4760">
            <a:extLst>
              <a:ext uri="{FF2B5EF4-FFF2-40B4-BE49-F238E27FC236}">
                <a16:creationId xmlns:a16="http://schemas.microsoft.com/office/drawing/2014/main" id="{A29A5EAA-6D68-9140-AD7B-60E64A52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249396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5" name="Rectangle 4761">
            <a:extLst>
              <a:ext uri="{FF2B5EF4-FFF2-40B4-BE49-F238E27FC236}">
                <a16:creationId xmlns:a16="http://schemas.microsoft.com/office/drawing/2014/main" id="{51B9B581-EF1B-7D4C-8BA0-83B27C58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249396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6" name="Rectangle 4762">
            <a:extLst>
              <a:ext uri="{FF2B5EF4-FFF2-40B4-BE49-F238E27FC236}">
                <a16:creationId xmlns:a16="http://schemas.microsoft.com/office/drawing/2014/main" id="{237BC1AD-FA11-E140-8B7B-74AC4A459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27543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7" name="Rectangle 4763">
            <a:extLst>
              <a:ext uri="{FF2B5EF4-FFF2-40B4-BE49-F238E27FC236}">
                <a16:creationId xmlns:a16="http://schemas.microsoft.com/office/drawing/2014/main" id="{CE8A4345-A998-9146-BEC6-0F7498C0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27543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8" name="Rectangle 4764">
            <a:extLst>
              <a:ext uri="{FF2B5EF4-FFF2-40B4-BE49-F238E27FC236}">
                <a16:creationId xmlns:a16="http://schemas.microsoft.com/office/drawing/2014/main" id="{82784608-F08B-D744-A214-DCCA8ACCD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0130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59" name="Rectangle 4765">
            <a:extLst>
              <a:ext uri="{FF2B5EF4-FFF2-40B4-BE49-F238E27FC236}">
                <a16:creationId xmlns:a16="http://schemas.microsoft.com/office/drawing/2014/main" id="{7B410479-B353-B349-B71C-9F02241A1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0130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0" name="Rectangle 4766">
            <a:extLst>
              <a:ext uri="{FF2B5EF4-FFF2-40B4-BE49-F238E27FC236}">
                <a16:creationId xmlns:a16="http://schemas.microsoft.com/office/drawing/2014/main" id="{0362D9A1-0DE4-9B4F-B6A0-A1B7F3CD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2734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1" name="Rectangle 4767">
            <a:extLst>
              <a:ext uri="{FF2B5EF4-FFF2-40B4-BE49-F238E27FC236}">
                <a16:creationId xmlns:a16="http://schemas.microsoft.com/office/drawing/2014/main" id="{FCF92B92-7136-F94E-9AA8-58E107C26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2734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2" name="Rectangle 4768">
            <a:extLst>
              <a:ext uri="{FF2B5EF4-FFF2-40B4-BE49-F238E27FC236}">
                <a16:creationId xmlns:a16="http://schemas.microsoft.com/office/drawing/2014/main" id="{7B066524-9031-1541-B7DC-D949B0199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53377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3" name="Rectangle 4769">
            <a:extLst>
              <a:ext uri="{FF2B5EF4-FFF2-40B4-BE49-F238E27FC236}">
                <a16:creationId xmlns:a16="http://schemas.microsoft.com/office/drawing/2014/main" id="{865CA4DE-7E56-BD43-B0DF-064DA008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53377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4" name="Rectangle 4770">
            <a:extLst>
              <a:ext uri="{FF2B5EF4-FFF2-40B4-BE49-F238E27FC236}">
                <a16:creationId xmlns:a16="http://schemas.microsoft.com/office/drawing/2014/main" id="{CB7BA164-373C-1042-8B88-98539607D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79253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5" name="Rectangle 4771">
            <a:extLst>
              <a:ext uri="{FF2B5EF4-FFF2-40B4-BE49-F238E27FC236}">
                <a16:creationId xmlns:a16="http://schemas.microsoft.com/office/drawing/2014/main" id="{DFE631B8-6EA0-9547-8C43-63E120E5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379253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6" name="Rectangle 4772">
            <a:extLst>
              <a:ext uri="{FF2B5EF4-FFF2-40B4-BE49-F238E27FC236}">
                <a16:creationId xmlns:a16="http://schemas.microsoft.com/office/drawing/2014/main" id="{F0B0324D-DE5E-5049-87DB-FFC1464B0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05288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7" name="Rectangle 4773">
            <a:extLst>
              <a:ext uri="{FF2B5EF4-FFF2-40B4-BE49-F238E27FC236}">
                <a16:creationId xmlns:a16="http://schemas.microsoft.com/office/drawing/2014/main" id="{5A5A8535-3F08-6F4C-B3F6-8A35EC05D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405288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8" name="Rectangle 4774">
            <a:extLst>
              <a:ext uri="{FF2B5EF4-FFF2-40B4-BE49-F238E27FC236}">
                <a16:creationId xmlns:a16="http://schemas.microsoft.com/office/drawing/2014/main" id="{0EA79B36-4366-2F44-ACD9-E245A76F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69" name="Rectangle 4775">
            <a:extLst>
              <a:ext uri="{FF2B5EF4-FFF2-40B4-BE49-F238E27FC236}">
                <a16:creationId xmlns:a16="http://schemas.microsoft.com/office/drawing/2014/main" id="{720549B4-B80A-194D-88F0-92F0EEBF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0" name="Rectangle 4776">
            <a:extLst>
              <a:ext uri="{FF2B5EF4-FFF2-40B4-BE49-F238E27FC236}">
                <a16:creationId xmlns:a16="http://schemas.microsoft.com/office/drawing/2014/main" id="{31CF33BE-5E22-7540-93DF-3BE4DB81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1" name="Rectangle 4777">
            <a:extLst>
              <a:ext uri="{FF2B5EF4-FFF2-40B4-BE49-F238E27FC236}">
                <a16:creationId xmlns:a16="http://schemas.microsoft.com/office/drawing/2014/main" id="{84F4991B-A764-F041-A6E3-6AC0A5FA6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2" name="Rectangle 4778">
            <a:extLst>
              <a:ext uri="{FF2B5EF4-FFF2-40B4-BE49-F238E27FC236}">
                <a16:creationId xmlns:a16="http://schemas.microsoft.com/office/drawing/2014/main" id="{5CF86CD2-DFDC-B349-8399-711438E36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3" name="Rectangle 4779">
            <a:extLst>
              <a:ext uri="{FF2B5EF4-FFF2-40B4-BE49-F238E27FC236}">
                <a16:creationId xmlns:a16="http://schemas.microsoft.com/office/drawing/2014/main" id="{9F79A1EE-9E57-B749-BC20-24964228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4" name="Rectangle 4780">
            <a:extLst>
              <a:ext uri="{FF2B5EF4-FFF2-40B4-BE49-F238E27FC236}">
                <a16:creationId xmlns:a16="http://schemas.microsoft.com/office/drawing/2014/main" id="{9425A16A-46F3-A54A-853C-972559271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5" name="Rectangle 4781">
            <a:extLst>
              <a:ext uri="{FF2B5EF4-FFF2-40B4-BE49-F238E27FC236}">
                <a16:creationId xmlns:a16="http://schemas.microsoft.com/office/drawing/2014/main" id="{9D19153E-9CCC-AF49-AF95-7EF91C99B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6" name="Rectangle 4782">
            <a:extLst>
              <a:ext uri="{FF2B5EF4-FFF2-40B4-BE49-F238E27FC236}">
                <a16:creationId xmlns:a16="http://schemas.microsoft.com/office/drawing/2014/main" id="{0C675FCE-E74B-764F-9943-8456AC9D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7" name="Rectangle 4783">
            <a:extLst>
              <a:ext uri="{FF2B5EF4-FFF2-40B4-BE49-F238E27FC236}">
                <a16:creationId xmlns:a16="http://schemas.microsoft.com/office/drawing/2014/main" id="{49C6E991-C19E-7749-B155-E5D9BC0D4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8" name="Rectangle 4784">
            <a:extLst>
              <a:ext uri="{FF2B5EF4-FFF2-40B4-BE49-F238E27FC236}">
                <a16:creationId xmlns:a16="http://schemas.microsoft.com/office/drawing/2014/main" id="{FA810074-035D-444F-B3CD-26F58602E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79" name="Rectangle 4785">
            <a:extLst>
              <a:ext uri="{FF2B5EF4-FFF2-40B4-BE49-F238E27FC236}">
                <a16:creationId xmlns:a16="http://schemas.microsoft.com/office/drawing/2014/main" id="{2B5247E7-E51F-C346-B6E6-9D7E01C3C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0" name="Rectangle 4786">
            <a:extLst>
              <a:ext uri="{FF2B5EF4-FFF2-40B4-BE49-F238E27FC236}">
                <a16:creationId xmlns:a16="http://schemas.microsoft.com/office/drawing/2014/main" id="{9467919A-3667-6F48-8780-8E4679CE1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1" name="Rectangle 4787">
            <a:extLst>
              <a:ext uri="{FF2B5EF4-FFF2-40B4-BE49-F238E27FC236}">
                <a16:creationId xmlns:a16="http://schemas.microsoft.com/office/drawing/2014/main" id="{AE467677-3E3F-6A42-B442-BDDFED8F0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2" name="Rectangle 4788">
            <a:extLst>
              <a:ext uri="{FF2B5EF4-FFF2-40B4-BE49-F238E27FC236}">
                <a16:creationId xmlns:a16="http://schemas.microsoft.com/office/drawing/2014/main" id="{4D7F1AB4-D281-1548-AA0D-51CCD2D5A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3" name="Rectangle 4789">
            <a:extLst>
              <a:ext uri="{FF2B5EF4-FFF2-40B4-BE49-F238E27FC236}">
                <a16:creationId xmlns:a16="http://schemas.microsoft.com/office/drawing/2014/main" id="{EF8B7402-A444-4E4D-AAA0-6E102D1B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4" name="Rectangle 4790">
            <a:extLst>
              <a:ext uri="{FF2B5EF4-FFF2-40B4-BE49-F238E27FC236}">
                <a16:creationId xmlns:a16="http://schemas.microsoft.com/office/drawing/2014/main" id="{394C3208-8B66-9540-9BB8-C9E4038AC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5" name="Rectangle 4791">
            <a:extLst>
              <a:ext uri="{FF2B5EF4-FFF2-40B4-BE49-F238E27FC236}">
                <a16:creationId xmlns:a16="http://schemas.microsoft.com/office/drawing/2014/main" id="{6B0B0604-BABF-DA4B-9A44-3124C6B2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6" name="Rectangle 4792">
            <a:extLst>
              <a:ext uri="{FF2B5EF4-FFF2-40B4-BE49-F238E27FC236}">
                <a16:creationId xmlns:a16="http://schemas.microsoft.com/office/drawing/2014/main" id="{7A14C046-A771-DF49-89F7-4589119CD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7" name="Rectangle 4793">
            <a:extLst>
              <a:ext uri="{FF2B5EF4-FFF2-40B4-BE49-F238E27FC236}">
                <a16:creationId xmlns:a16="http://schemas.microsoft.com/office/drawing/2014/main" id="{29444821-A122-5641-A66B-66E473603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8" name="Rectangle 4794">
            <a:extLst>
              <a:ext uri="{FF2B5EF4-FFF2-40B4-BE49-F238E27FC236}">
                <a16:creationId xmlns:a16="http://schemas.microsoft.com/office/drawing/2014/main" id="{EF18FEF5-C3FB-5445-9497-F8ED255CC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89" name="Rectangle 4795">
            <a:extLst>
              <a:ext uri="{FF2B5EF4-FFF2-40B4-BE49-F238E27FC236}">
                <a16:creationId xmlns:a16="http://schemas.microsoft.com/office/drawing/2014/main" id="{DE89AD60-FD80-A54B-A3CD-A9B78E854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0" name="Rectangle 4796">
            <a:extLst>
              <a:ext uri="{FF2B5EF4-FFF2-40B4-BE49-F238E27FC236}">
                <a16:creationId xmlns:a16="http://schemas.microsoft.com/office/drawing/2014/main" id="{91588D9C-0637-CB49-A79A-63C308B3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1" name="Rectangle 4797">
            <a:extLst>
              <a:ext uri="{FF2B5EF4-FFF2-40B4-BE49-F238E27FC236}">
                <a16:creationId xmlns:a16="http://schemas.microsoft.com/office/drawing/2014/main" id="{04E09EBE-088E-CB46-A9E1-ABA4D6653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2" name="Rectangle 4798">
            <a:extLst>
              <a:ext uri="{FF2B5EF4-FFF2-40B4-BE49-F238E27FC236}">
                <a16:creationId xmlns:a16="http://schemas.microsoft.com/office/drawing/2014/main" id="{AD1337C6-6735-CA40-B5E3-A0848B7F3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3" name="Rectangle 4799">
            <a:extLst>
              <a:ext uri="{FF2B5EF4-FFF2-40B4-BE49-F238E27FC236}">
                <a16:creationId xmlns:a16="http://schemas.microsoft.com/office/drawing/2014/main" id="{3BCF24A6-9716-B443-A197-A4BC9E5A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4" name="Rectangle 4800">
            <a:extLst>
              <a:ext uri="{FF2B5EF4-FFF2-40B4-BE49-F238E27FC236}">
                <a16:creationId xmlns:a16="http://schemas.microsoft.com/office/drawing/2014/main" id="{D0C55223-ED9C-1E4F-A522-6A73D3A34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5" name="Rectangle 4801">
            <a:extLst>
              <a:ext uri="{FF2B5EF4-FFF2-40B4-BE49-F238E27FC236}">
                <a16:creationId xmlns:a16="http://schemas.microsoft.com/office/drawing/2014/main" id="{35A31EC5-BA3F-624F-9E29-AB5BD9B2E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6" name="Rectangle 4802">
            <a:extLst>
              <a:ext uri="{FF2B5EF4-FFF2-40B4-BE49-F238E27FC236}">
                <a16:creationId xmlns:a16="http://schemas.microsoft.com/office/drawing/2014/main" id="{86877C61-642C-9846-A946-3171134A2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7" name="Rectangle 4803">
            <a:extLst>
              <a:ext uri="{FF2B5EF4-FFF2-40B4-BE49-F238E27FC236}">
                <a16:creationId xmlns:a16="http://schemas.microsoft.com/office/drawing/2014/main" id="{C3FA6631-ECFB-7247-8189-DF652E54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8" name="Rectangle 4804">
            <a:extLst>
              <a:ext uri="{FF2B5EF4-FFF2-40B4-BE49-F238E27FC236}">
                <a16:creationId xmlns:a16="http://schemas.microsoft.com/office/drawing/2014/main" id="{9CA0198A-CAAF-0343-842B-C88AE5CDD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499" name="Rectangle 4805">
            <a:extLst>
              <a:ext uri="{FF2B5EF4-FFF2-40B4-BE49-F238E27FC236}">
                <a16:creationId xmlns:a16="http://schemas.microsoft.com/office/drawing/2014/main" id="{838B52E4-B1A7-214C-A830-29F01A416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0" name="Rectangle 4806">
            <a:extLst>
              <a:ext uri="{FF2B5EF4-FFF2-40B4-BE49-F238E27FC236}">
                <a16:creationId xmlns:a16="http://schemas.microsoft.com/office/drawing/2014/main" id="{1F088CEB-4BA6-234A-B3D9-395DD3489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1" name="Rectangle 4807">
            <a:extLst>
              <a:ext uri="{FF2B5EF4-FFF2-40B4-BE49-F238E27FC236}">
                <a16:creationId xmlns:a16="http://schemas.microsoft.com/office/drawing/2014/main" id="{0CFCF059-2718-064B-9FED-6B05CD754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2" name="Rectangle 4808">
            <a:extLst>
              <a:ext uri="{FF2B5EF4-FFF2-40B4-BE49-F238E27FC236}">
                <a16:creationId xmlns:a16="http://schemas.microsoft.com/office/drawing/2014/main" id="{6938347E-4448-D245-A025-61E36A382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3" name="Rectangle 4809">
            <a:extLst>
              <a:ext uri="{FF2B5EF4-FFF2-40B4-BE49-F238E27FC236}">
                <a16:creationId xmlns:a16="http://schemas.microsoft.com/office/drawing/2014/main" id="{925FEF40-E0A9-4A47-BEDC-8436A3B3D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4" name="Rectangle 4810">
            <a:extLst>
              <a:ext uri="{FF2B5EF4-FFF2-40B4-BE49-F238E27FC236}">
                <a16:creationId xmlns:a16="http://schemas.microsoft.com/office/drawing/2014/main" id="{31932C91-0791-1A40-9825-1D3F29155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5" name="Rectangle 4811">
            <a:extLst>
              <a:ext uri="{FF2B5EF4-FFF2-40B4-BE49-F238E27FC236}">
                <a16:creationId xmlns:a16="http://schemas.microsoft.com/office/drawing/2014/main" id="{EC3F5C71-02C2-7A42-BFC8-86168BEEA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6" name="Rectangle 4812">
            <a:extLst>
              <a:ext uri="{FF2B5EF4-FFF2-40B4-BE49-F238E27FC236}">
                <a16:creationId xmlns:a16="http://schemas.microsoft.com/office/drawing/2014/main" id="{2BA093EA-7956-2D4A-BCBA-A86015B65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7" name="Rectangle 4813">
            <a:extLst>
              <a:ext uri="{FF2B5EF4-FFF2-40B4-BE49-F238E27FC236}">
                <a16:creationId xmlns:a16="http://schemas.microsoft.com/office/drawing/2014/main" id="{ED787B07-5E5E-8E4D-AD52-23E2C5C80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8" name="Rectangle 4814">
            <a:extLst>
              <a:ext uri="{FF2B5EF4-FFF2-40B4-BE49-F238E27FC236}">
                <a16:creationId xmlns:a16="http://schemas.microsoft.com/office/drawing/2014/main" id="{A3ECECC7-430B-234D-8546-C71769F72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09" name="Rectangle 4815">
            <a:extLst>
              <a:ext uri="{FF2B5EF4-FFF2-40B4-BE49-F238E27FC236}">
                <a16:creationId xmlns:a16="http://schemas.microsoft.com/office/drawing/2014/main" id="{E4364059-0091-F842-91BB-9F3CD59D2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0" name="Rectangle 4816">
            <a:extLst>
              <a:ext uri="{FF2B5EF4-FFF2-40B4-BE49-F238E27FC236}">
                <a16:creationId xmlns:a16="http://schemas.microsoft.com/office/drawing/2014/main" id="{9F18820C-721A-9348-85CC-C8A271E86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1" name="Rectangle 4817">
            <a:extLst>
              <a:ext uri="{FF2B5EF4-FFF2-40B4-BE49-F238E27FC236}">
                <a16:creationId xmlns:a16="http://schemas.microsoft.com/office/drawing/2014/main" id="{B5E3140C-57CE-DC47-B357-A58899E8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2" name="Rectangle 4818">
            <a:extLst>
              <a:ext uri="{FF2B5EF4-FFF2-40B4-BE49-F238E27FC236}">
                <a16:creationId xmlns:a16="http://schemas.microsoft.com/office/drawing/2014/main" id="{72EFF058-37F0-0A44-A0E8-E641661AF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3" name="Rectangle 4819">
            <a:extLst>
              <a:ext uri="{FF2B5EF4-FFF2-40B4-BE49-F238E27FC236}">
                <a16:creationId xmlns:a16="http://schemas.microsoft.com/office/drawing/2014/main" id="{64AA8F29-7D85-694A-B020-7CC9199F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4" name="Rectangle 4820">
            <a:extLst>
              <a:ext uri="{FF2B5EF4-FFF2-40B4-BE49-F238E27FC236}">
                <a16:creationId xmlns:a16="http://schemas.microsoft.com/office/drawing/2014/main" id="{ACE61C4B-0325-2F4F-8BB7-A916BC6D3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5" name="Rectangle 4821">
            <a:extLst>
              <a:ext uri="{FF2B5EF4-FFF2-40B4-BE49-F238E27FC236}">
                <a16:creationId xmlns:a16="http://schemas.microsoft.com/office/drawing/2014/main" id="{418B0649-D6E7-EA45-B08E-24C35903F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6" name="Rectangle 4822">
            <a:extLst>
              <a:ext uri="{FF2B5EF4-FFF2-40B4-BE49-F238E27FC236}">
                <a16:creationId xmlns:a16="http://schemas.microsoft.com/office/drawing/2014/main" id="{B70046F8-03B5-4A4A-B9A6-BC39D07F1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7" name="Rectangle 4823">
            <a:extLst>
              <a:ext uri="{FF2B5EF4-FFF2-40B4-BE49-F238E27FC236}">
                <a16:creationId xmlns:a16="http://schemas.microsoft.com/office/drawing/2014/main" id="{2A4FDDC4-8ACE-B045-8774-B155C998C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8" name="Rectangle 4824">
            <a:extLst>
              <a:ext uri="{FF2B5EF4-FFF2-40B4-BE49-F238E27FC236}">
                <a16:creationId xmlns:a16="http://schemas.microsoft.com/office/drawing/2014/main" id="{5629ACBB-5CF4-D44B-8194-2758E93A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19" name="Rectangle 4825">
            <a:extLst>
              <a:ext uri="{FF2B5EF4-FFF2-40B4-BE49-F238E27FC236}">
                <a16:creationId xmlns:a16="http://schemas.microsoft.com/office/drawing/2014/main" id="{7EB30B24-9DA3-A44C-86F1-511D94FA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0" name="Rectangle 4826">
            <a:extLst>
              <a:ext uri="{FF2B5EF4-FFF2-40B4-BE49-F238E27FC236}">
                <a16:creationId xmlns:a16="http://schemas.microsoft.com/office/drawing/2014/main" id="{9FCAFA61-7B77-B94E-B3C5-147DC1CC8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1" name="Rectangle 4827">
            <a:extLst>
              <a:ext uri="{FF2B5EF4-FFF2-40B4-BE49-F238E27FC236}">
                <a16:creationId xmlns:a16="http://schemas.microsoft.com/office/drawing/2014/main" id="{AB59EB0D-383E-2B41-A8A6-5DD91F10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2" name="Rectangle 4828">
            <a:extLst>
              <a:ext uri="{FF2B5EF4-FFF2-40B4-BE49-F238E27FC236}">
                <a16:creationId xmlns:a16="http://schemas.microsoft.com/office/drawing/2014/main" id="{49705267-9381-2842-85B0-BE99162CD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3" name="Rectangle 4829">
            <a:extLst>
              <a:ext uri="{FF2B5EF4-FFF2-40B4-BE49-F238E27FC236}">
                <a16:creationId xmlns:a16="http://schemas.microsoft.com/office/drawing/2014/main" id="{34705A7F-9260-3E4A-B8A8-A3E0A4824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4" name="Rectangle 4830">
            <a:extLst>
              <a:ext uri="{FF2B5EF4-FFF2-40B4-BE49-F238E27FC236}">
                <a16:creationId xmlns:a16="http://schemas.microsoft.com/office/drawing/2014/main" id="{182AE3AF-26CE-E44C-967B-C66CE6E33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5" name="Rectangle 4831">
            <a:extLst>
              <a:ext uri="{FF2B5EF4-FFF2-40B4-BE49-F238E27FC236}">
                <a16:creationId xmlns:a16="http://schemas.microsoft.com/office/drawing/2014/main" id="{D2D798F4-D554-594A-82F3-C123E134F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6" name="Rectangle 4832">
            <a:extLst>
              <a:ext uri="{FF2B5EF4-FFF2-40B4-BE49-F238E27FC236}">
                <a16:creationId xmlns:a16="http://schemas.microsoft.com/office/drawing/2014/main" id="{C83B604B-050A-C044-B342-B539A128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7" name="Rectangle 4833">
            <a:extLst>
              <a:ext uri="{FF2B5EF4-FFF2-40B4-BE49-F238E27FC236}">
                <a16:creationId xmlns:a16="http://schemas.microsoft.com/office/drawing/2014/main" id="{68E0E70D-5F2F-DD47-9EB7-4645E2AD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8" name="Rectangle 4834">
            <a:extLst>
              <a:ext uri="{FF2B5EF4-FFF2-40B4-BE49-F238E27FC236}">
                <a16:creationId xmlns:a16="http://schemas.microsoft.com/office/drawing/2014/main" id="{AC5855DB-2162-E44B-A03F-6D28527D1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29" name="Rectangle 4835">
            <a:extLst>
              <a:ext uri="{FF2B5EF4-FFF2-40B4-BE49-F238E27FC236}">
                <a16:creationId xmlns:a16="http://schemas.microsoft.com/office/drawing/2014/main" id="{3B0A71B1-76F3-4F4C-ABD1-7C151AD9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0" name="Rectangle 4836">
            <a:extLst>
              <a:ext uri="{FF2B5EF4-FFF2-40B4-BE49-F238E27FC236}">
                <a16:creationId xmlns:a16="http://schemas.microsoft.com/office/drawing/2014/main" id="{F7C9A5B6-0C28-B042-805B-58D614AAC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1" name="Rectangle 4837">
            <a:extLst>
              <a:ext uri="{FF2B5EF4-FFF2-40B4-BE49-F238E27FC236}">
                <a16:creationId xmlns:a16="http://schemas.microsoft.com/office/drawing/2014/main" id="{9D6D8D2D-9BF7-9149-8BF0-65098F717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2" name="Rectangle 4838">
            <a:extLst>
              <a:ext uri="{FF2B5EF4-FFF2-40B4-BE49-F238E27FC236}">
                <a16:creationId xmlns:a16="http://schemas.microsoft.com/office/drawing/2014/main" id="{9D8A95CF-59B1-1546-8DD7-A3690DE0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3" name="Rectangle 4839">
            <a:extLst>
              <a:ext uri="{FF2B5EF4-FFF2-40B4-BE49-F238E27FC236}">
                <a16:creationId xmlns:a16="http://schemas.microsoft.com/office/drawing/2014/main" id="{CA9450B8-1130-7C4B-99A5-F73C0423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4" name="Rectangle 4840">
            <a:extLst>
              <a:ext uri="{FF2B5EF4-FFF2-40B4-BE49-F238E27FC236}">
                <a16:creationId xmlns:a16="http://schemas.microsoft.com/office/drawing/2014/main" id="{178A541C-2434-F944-9DE8-F6EB4D539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5" name="Rectangle 4841">
            <a:extLst>
              <a:ext uri="{FF2B5EF4-FFF2-40B4-BE49-F238E27FC236}">
                <a16:creationId xmlns:a16="http://schemas.microsoft.com/office/drawing/2014/main" id="{F9B29272-246B-CA4B-8CB9-1906807B6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6" name="Rectangle 4842">
            <a:extLst>
              <a:ext uri="{FF2B5EF4-FFF2-40B4-BE49-F238E27FC236}">
                <a16:creationId xmlns:a16="http://schemas.microsoft.com/office/drawing/2014/main" id="{9F4EDB7D-5E21-6F4B-9774-6DE477C2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7" name="Rectangle 4843">
            <a:extLst>
              <a:ext uri="{FF2B5EF4-FFF2-40B4-BE49-F238E27FC236}">
                <a16:creationId xmlns:a16="http://schemas.microsoft.com/office/drawing/2014/main" id="{010CC2A6-03E9-C946-B040-9A5570A0E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8" name="Rectangle 4844">
            <a:extLst>
              <a:ext uri="{FF2B5EF4-FFF2-40B4-BE49-F238E27FC236}">
                <a16:creationId xmlns:a16="http://schemas.microsoft.com/office/drawing/2014/main" id="{D17F5800-B5B0-CE40-AFDB-4932C8E33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39" name="Rectangle 4845">
            <a:extLst>
              <a:ext uri="{FF2B5EF4-FFF2-40B4-BE49-F238E27FC236}">
                <a16:creationId xmlns:a16="http://schemas.microsoft.com/office/drawing/2014/main" id="{4581F8CF-5EF7-ED41-B552-C58A1A480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0" name="Rectangle 4846">
            <a:extLst>
              <a:ext uri="{FF2B5EF4-FFF2-40B4-BE49-F238E27FC236}">
                <a16:creationId xmlns:a16="http://schemas.microsoft.com/office/drawing/2014/main" id="{CBAE3477-82B4-1A4F-9654-B62CBE5F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1" name="Rectangle 4847">
            <a:extLst>
              <a:ext uri="{FF2B5EF4-FFF2-40B4-BE49-F238E27FC236}">
                <a16:creationId xmlns:a16="http://schemas.microsoft.com/office/drawing/2014/main" id="{B72CADF2-A528-9944-9916-A613F6DDD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2" name="Rectangle 4848">
            <a:extLst>
              <a:ext uri="{FF2B5EF4-FFF2-40B4-BE49-F238E27FC236}">
                <a16:creationId xmlns:a16="http://schemas.microsoft.com/office/drawing/2014/main" id="{F27F0039-E4DF-0840-B2C7-366BED50B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3" name="Rectangle 4849">
            <a:extLst>
              <a:ext uri="{FF2B5EF4-FFF2-40B4-BE49-F238E27FC236}">
                <a16:creationId xmlns:a16="http://schemas.microsoft.com/office/drawing/2014/main" id="{986D1DE1-44E7-DF41-9D9B-92107029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4" name="Rectangle 4850">
            <a:extLst>
              <a:ext uri="{FF2B5EF4-FFF2-40B4-BE49-F238E27FC236}">
                <a16:creationId xmlns:a16="http://schemas.microsoft.com/office/drawing/2014/main" id="{4CE56CB8-1447-3740-A1A6-73A23D05A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5" name="Rectangle 4851">
            <a:extLst>
              <a:ext uri="{FF2B5EF4-FFF2-40B4-BE49-F238E27FC236}">
                <a16:creationId xmlns:a16="http://schemas.microsoft.com/office/drawing/2014/main" id="{3A4C3E4B-6CB8-3B42-AACD-05F0B7B17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6" name="Rectangle 4852">
            <a:extLst>
              <a:ext uri="{FF2B5EF4-FFF2-40B4-BE49-F238E27FC236}">
                <a16:creationId xmlns:a16="http://schemas.microsoft.com/office/drawing/2014/main" id="{641B205F-6F07-AE4D-99E0-DD8A3B4A8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7" name="Rectangle 4853">
            <a:extLst>
              <a:ext uri="{FF2B5EF4-FFF2-40B4-BE49-F238E27FC236}">
                <a16:creationId xmlns:a16="http://schemas.microsoft.com/office/drawing/2014/main" id="{F02197C2-B3DB-C844-8ED5-941D4CC70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8" name="Rectangle 4854">
            <a:extLst>
              <a:ext uri="{FF2B5EF4-FFF2-40B4-BE49-F238E27FC236}">
                <a16:creationId xmlns:a16="http://schemas.microsoft.com/office/drawing/2014/main" id="{E96E08C0-1A5A-304D-9292-3C0E2174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17145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49" name="Rectangle 4855">
            <a:extLst>
              <a:ext uri="{FF2B5EF4-FFF2-40B4-BE49-F238E27FC236}">
                <a16:creationId xmlns:a16="http://schemas.microsoft.com/office/drawing/2014/main" id="{B58884AF-3E49-114C-A23D-572DDCF05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17145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0" name="Rectangle 4856">
            <a:extLst>
              <a:ext uri="{FF2B5EF4-FFF2-40B4-BE49-F238E27FC236}">
                <a16:creationId xmlns:a16="http://schemas.microsoft.com/office/drawing/2014/main" id="{E56E7313-EB19-4049-AE01-413F95772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19748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1" name="Rectangle 4857">
            <a:extLst>
              <a:ext uri="{FF2B5EF4-FFF2-40B4-BE49-F238E27FC236}">
                <a16:creationId xmlns:a16="http://schemas.microsoft.com/office/drawing/2014/main" id="{969734AA-2170-B24E-B01A-8D7FA4CBD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19748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2" name="Rectangle 4858">
            <a:extLst>
              <a:ext uri="{FF2B5EF4-FFF2-40B4-BE49-F238E27FC236}">
                <a16:creationId xmlns:a16="http://schemas.microsoft.com/office/drawing/2014/main" id="{CA878546-DC5F-E347-9101-5C0AFC1E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3132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3" name="Rectangle 4859">
            <a:extLst>
              <a:ext uri="{FF2B5EF4-FFF2-40B4-BE49-F238E27FC236}">
                <a16:creationId xmlns:a16="http://schemas.microsoft.com/office/drawing/2014/main" id="{DC8EA27B-8EE0-C64F-B8F2-D45F0EEA5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3132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4" name="Rectangle 4860">
            <a:extLst>
              <a:ext uri="{FF2B5EF4-FFF2-40B4-BE49-F238E27FC236}">
                <a16:creationId xmlns:a16="http://schemas.microsoft.com/office/drawing/2014/main" id="{B57B442A-E42B-EC43-AC6D-F676E276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5720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5" name="Rectangle 4861">
            <a:extLst>
              <a:ext uri="{FF2B5EF4-FFF2-40B4-BE49-F238E27FC236}">
                <a16:creationId xmlns:a16="http://schemas.microsoft.com/office/drawing/2014/main" id="{04C9D4B4-1403-FD47-944D-672FF6719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5720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6" name="Rectangle 4862">
            <a:extLst>
              <a:ext uri="{FF2B5EF4-FFF2-40B4-BE49-F238E27FC236}">
                <a16:creationId xmlns:a16="http://schemas.microsoft.com/office/drawing/2014/main" id="{6BF09D1B-7528-FA48-967C-71D7F281B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8323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7" name="Rectangle 4863">
            <a:extLst>
              <a:ext uri="{FF2B5EF4-FFF2-40B4-BE49-F238E27FC236}">
                <a16:creationId xmlns:a16="http://schemas.microsoft.com/office/drawing/2014/main" id="{F788D5E4-8875-BC4B-B735-76C91DC3A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8323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8" name="Rectangle 4864">
            <a:extLst>
              <a:ext uri="{FF2B5EF4-FFF2-40B4-BE49-F238E27FC236}">
                <a16:creationId xmlns:a16="http://schemas.microsoft.com/office/drawing/2014/main" id="{39F5D532-43EE-3041-A2CC-AE63ECFA7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09111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59" name="Rectangle 4865">
            <a:extLst>
              <a:ext uri="{FF2B5EF4-FFF2-40B4-BE49-F238E27FC236}">
                <a16:creationId xmlns:a16="http://schemas.microsoft.com/office/drawing/2014/main" id="{6C06F7F2-789A-914C-8A09-04D4AA82B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09111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0" name="Rectangle 4866">
            <a:extLst>
              <a:ext uri="{FF2B5EF4-FFF2-40B4-BE49-F238E27FC236}">
                <a16:creationId xmlns:a16="http://schemas.microsoft.com/office/drawing/2014/main" id="{F3E5AFA5-CFF4-6749-BA78-42D141778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35146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1" name="Rectangle 4867">
            <a:extLst>
              <a:ext uri="{FF2B5EF4-FFF2-40B4-BE49-F238E27FC236}">
                <a16:creationId xmlns:a16="http://schemas.microsoft.com/office/drawing/2014/main" id="{87A40396-7F7B-E14C-83BF-BBFC224F7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3514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2" name="Rectangle 4868">
            <a:extLst>
              <a:ext uri="{FF2B5EF4-FFF2-40B4-BE49-F238E27FC236}">
                <a16:creationId xmlns:a16="http://schemas.microsoft.com/office/drawing/2014/main" id="{5834E242-35E0-2E4D-A3AA-1339A158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6118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3" name="Rectangle 4869">
            <a:extLst>
              <a:ext uri="{FF2B5EF4-FFF2-40B4-BE49-F238E27FC236}">
                <a16:creationId xmlns:a16="http://schemas.microsoft.com/office/drawing/2014/main" id="{49EF514A-9BA5-364B-AB00-F590A4E4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6118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4" name="Rectangle 4870">
            <a:extLst>
              <a:ext uri="{FF2B5EF4-FFF2-40B4-BE49-F238E27FC236}">
                <a16:creationId xmlns:a16="http://schemas.microsoft.com/office/drawing/2014/main" id="{8C06C2C6-C867-BA4F-8FA4-F241FFE3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8705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5" name="Rectangle 4871">
            <a:extLst>
              <a:ext uri="{FF2B5EF4-FFF2-40B4-BE49-F238E27FC236}">
                <a16:creationId xmlns:a16="http://schemas.microsoft.com/office/drawing/2014/main" id="{55B96FC9-3F58-C84C-9EAB-C226C54D0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58705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6" name="Rectangle 4872">
            <a:extLst>
              <a:ext uri="{FF2B5EF4-FFF2-40B4-BE49-F238E27FC236}">
                <a16:creationId xmlns:a16="http://schemas.microsoft.com/office/drawing/2014/main" id="{BF8354C3-64EB-014C-BC12-E9E65B397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61309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7" name="Rectangle 4873">
            <a:extLst>
              <a:ext uri="{FF2B5EF4-FFF2-40B4-BE49-F238E27FC236}">
                <a16:creationId xmlns:a16="http://schemas.microsoft.com/office/drawing/2014/main" id="{E31E0B63-31E9-464E-AA92-56C6DF03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61309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8" name="Rectangle 4874">
            <a:extLst>
              <a:ext uri="{FF2B5EF4-FFF2-40B4-BE49-F238E27FC236}">
                <a16:creationId xmlns:a16="http://schemas.microsoft.com/office/drawing/2014/main" id="{57AF0BC0-BF55-204F-979D-0818E791D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638968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69" name="Rectangle 4875">
            <a:extLst>
              <a:ext uri="{FF2B5EF4-FFF2-40B4-BE49-F238E27FC236}">
                <a16:creationId xmlns:a16="http://schemas.microsoft.com/office/drawing/2014/main" id="{410AE448-18D1-6147-A156-3A89DA740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638968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0" name="Rectangle 4876">
            <a:extLst>
              <a:ext uri="{FF2B5EF4-FFF2-40B4-BE49-F238E27FC236}">
                <a16:creationId xmlns:a16="http://schemas.microsoft.com/office/drawing/2014/main" id="{CB9C522A-ABF0-3343-93EC-C727E3682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66500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1" name="Rectangle 4877">
            <a:extLst>
              <a:ext uri="{FF2B5EF4-FFF2-40B4-BE49-F238E27FC236}">
                <a16:creationId xmlns:a16="http://schemas.microsoft.com/office/drawing/2014/main" id="{7C724448-8CF9-E747-906A-BF866F531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66500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2" name="Rectangle 4878">
            <a:extLst>
              <a:ext uri="{FF2B5EF4-FFF2-40B4-BE49-F238E27FC236}">
                <a16:creationId xmlns:a16="http://schemas.microsoft.com/office/drawing/2014/main" id="{8D2F0321-AAE2-5E41-A000-0F9B3E348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23520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3" name="Rectangle 4879">
            <a:extLst>
              <a:ext uri="{FF2B5EF4-FFF2-40B4-BE49-F238E27FC236}">
                <a16:creationId xmlns:a16="http://schemas.microsoft.com/office/drawing/2014/main" id="{6F2AD5FC-EA41-7140-84C1-53DF17D46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2352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4" name="Rectangle 4880">
            <a:extLst>
              <a:ext uri="{FF2B5EF4-FFF2-40B4-BE49-F238E27FC236}">
                <a16:creationId xmlns:a16="http://schemas.microsoft.com/office/drawing/2014/main" id="{4CD77AF3-8461-9B44-957F-9BAC20DD1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49396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5" name="Rectangle 4881">
            <a:extLst>
              <a:ext uri="{FF2B5EF4-FFF2-40B4-BE49-F238E27FC236}">
                <a16:creationId xmlns:a16="http://schemas.microsoft.com/office/drawing/2014/main" id="{04B8354E-7D97-EB49-96DC-4AE8DFED5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49396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6" name="Rectangle 4882">
            <a:extLst>
              <a:ext uri="{FF2B5EF4-FFF2-40B4-BE49-F238E27FC236}">
                <a16:creationId xmlns:a16="http://schemas.microsoft.com/office/drawing/2014/main" id="{FF543E20-8526-5E41-A453-14DB9E819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7543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7" name="Rectangle 4883">
            <a:extLst>
              <a:ext uri="{FF2B5EF4-FFF2-40B4-BE49-F238E27FC236}">
                <a16:creationId xmlns:a16="http://schemas.microsoft.com/office/drawing/2014/main" id="{30C65958-8C86-7942-8FDA-1927E823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754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8" name="Rectangle 4884">
            <a:extLst>
              <a:ext uri="{FF2B5EF4-FFF2-40B4-BE49-F238E27FC236}">
                <a16:creationId xmlns:a16="http://schemas.microsoft.com/office/drawing/2014/main" id="{B14FFBFA-7623-0947-A6B2-951F9452E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0130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79" name="Rectangle 4885">
            <a:extLst>
              <a:ext uri="{FF2B5EF4-FFF2-40B4-BE49-F238E27FC236}">
                <a16:creationId xmlns:a16="http://schemas.microsoft.com/office/drawing/2014/main" id="{A1BE942C-B8BF-C44E-AB8B-7AD92BF60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0130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0" name="Rectangle 4886">
            <a:extLst>
              <a:ext uri="{FF2B5EF4-FFF2-40B4-BE49-F238E27FC236}">
                <a16:creationId xmlns:a16="http://schemas.microsoft.com/office/drawing/2014/main" id="{F0B29A1B-8F00-ED45-910F-E865BDAE2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2734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1" name="Rectangle 4887">
            <a:extLst>
              <a:ext uri="{FF2B5EF4-FFF2-40B4-BE49-F238E27FC236}">
                <a16:creationId xmlns:a16="http://schemas.microsoft.com/office/drawing/2014/main" id="{B3FF0BFE-7361-5D4C-B5CD-3A5423167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2734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2" name="Rectangle 4888">
            <a:extLst>
              <a:ext uri="{FF2B5EF4-FFF2-40B4-BE49-F238E27FC236}">
                <a16:creationId xmlns:a16="http://schemas.microsoft.com/office/drawing/2014/main" id="{C9D45001-4B6F-A843-B00A-9F5A85098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53377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3" name="Rectangle 4889">
            <a:extLst>
              <a:ext uri="{FF2B5EF4-FFF2-40B4-BE49-F238E27FC236}">
                <a16:creationId xmlns:a16="http://schemas.microsoft.com/office/drawing/2014/main" id="{72AD6921-E5E0-BF4B-BED9-A65121376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53377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4" name="Rectangle 4890">
            <a:extLst>
              <a:ext uri="{FF2B5EF4-FFF2-40B4-BE49-F238E27FC236}">
                <a16:creationId xmlns:a16="http://schemas.microsoft.com/office/drawing/2014/main" id="{BCE819FB-CE7D-2F40-8C17-E78DA35B9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79253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5" name="Rectangle 4891">
            <a:extLst>
              <a:ext uri="{FF2B5EF4-FFF2-40B4-BE49-F238E27FC236}">
                <a16:creationId xmlns:a16="http://schemas.microsoft.com/office/drawing/2014/main" id="{328470CA-DDC8-4F49-B0C9-DDFD66805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379253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6" name="Rectangle 4892">
            <a:extLst>
              <a:ext uri="{FF2B5EF4-FFF2-40B4-BE49-F238E27FC236}">
                <a16:creationId xmlns:a16="http://schemas.microsoft.com/office/drawing/2014/main" id="{28702AF2-290D-BD44-B3C8-BE0DE3FC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05288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7" name="Rectangle 4893">
            <a:extLst>
              <a:ext uri="{FF2B5EF4-FFF2-40B4-BE49-F238E27FC236}">
                <a16:creationId xmlns:a16="http://schemas.microsoft.com/office/drawing/2014/main" id="{C6B2C937-D4CB-EB45-894F-6361DEF79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405288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8" name="Rectangle 4894">
            <a:extLst>
              <a:ext uri="{FF2B5EF4-FFF2-40B4-BE49-F238E27FC236}">
                <a16:creationId xmlns:a16="http://schemas.microsoft.com/office/drawing/2014/main" id="{8903B781-1116-5144-8B4F-8BFB2351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89" name="Rectangle 4895">
            <a:extLst>
              <a:ext uri="{FF2B5EF4-FFF2-40B4-BE49-F238E27FC236}">
                <a16:creationId xmlns:a16="http://schemas.microsoft.com/office/drawing/2014/main" id="{63E15B2E-E34A-7545-A560-21BB8AAB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0" name="Rectangle 4896">
            <a:extLst>
              <a:ext uri="{FF2B5EF4-FFF2-40B4-BE49-F238E27FC236}">
                <a16:creationId xmlns:a16="http://schemas.microsoft.com/office/drawing/2014/main" id="{01EA3766-3C65-694D-B942-5B9E839DA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1" name="Rectangle 4897">
            <a:extLst>
              <a:ext uri="{FF2B5EF4-FFF2-40B4-BE49-F238E27FC236}">
                <a16:creationId xmlns:a16="http://schemas.microsoft.com/office/drawing/2014/main" id="{4ED88159-DB13-AD4B-8D2B-9AAD62FAC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2" name="Rectangle 4898">
            <a:extLst>
              <a:ext uri="{FF2B5EF4-FFF2-40B4-BE49-F238E27FC236}">
                <a16:creationId xmlns:a16="http://schemas.microsoft.com/office/drawing/2014/main" id="{466EA5CE-9157-B54F-8B6B-FAAD1A071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3" name="Rectangle 4899">
            <a:extLst>
              <a:ext uri="{FF2B5EF4-FFF2-40B4-BE49-F238E27FC236}">
                <a16:creationId xmlns:a16="http://schemas.microsoft.com/office/drawing/2014/main" id="{DB68F8CA-F6E4-2846-BCF4-9AF677262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4" name="Rectangle 4900">
            <a:extLst>
              <a:ext uri="{FF2B5EF4-FFF2-40B4-BE49-F238E27FC236}">
                <a16:creationId xmlns:a16="http://schemas.microsoft.com/office/drawing/2014/main" id="{D0746DEF-E26C-0B4B-80FD-51B032B31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5" name="Rectangle 4901">
            <a:extLst>
              <a:ext uri="{FF2B5EF4-FFF2-40B4-BE49-F238E27FC236}">
                <a16:creationId xmlns:a16="http://schemas.microsoft.com/office/drawing/2014/main" id="{5BAF306F-C076-2B41-AD56-542421C37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6" name="Rectangle 4902">
            <a:extLst>
              <a:ext uri="{FF2B5EF4-FFF2-40B4-BE49-F238E27FC236}">
                <a16:creationId xmlns:a16="http://schemas.microsoft.com/office/drawing/2014/main" id="{1EFC78C6-C219-7B44-9B80-21A1448D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7" name="Rectangle 4903">
            <a:extLst>
              <a:ext uri="{FF2B5EF4-FFF2-40B4-BE49-F238E27FC236}">
                <a16:creationId xmlns:a16="http://schemas.microsoft.com/office/drawing/2014/main" id="{F724867F-2DF9-FF4D-B5B3-7AA4B0C90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8" name="Rectangle 4904">
            <a:extLst>
              <a:ext uri="{FF2B5EF4-FFF2-40B4-BE49-F238E27FC236}">
                <a16:creationId xmlns:a16="http://schemas.microsoft.com/office/drawing/2014/main" id="{3EC133EE-CBE0-F646-8600-86FD8A009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599" name="Rectangle 4905">
            <a:extLst>
              <a:ext uri="{FF2B5EF4-FFF2-40B4-BE49-F238E27FC236}">
                <a16:creationId xmlns:a16="http://schemas.microsoft.com/office/drawing/2014/main" id="{4CE7D210-3924-C94E-9490-9898417AB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0" name="Rectangle 4906">
            <a:extLst>
              <a:ext uri="{FF2B5EF4-FFF2-40B4-BE49-F238E27FC236}">
                <a16:creationId xmlns:a16="http://schemas.microsoft.com/office/drawing/2014/main" id="{F5A2F1F0-5AB8-5F48-A90D-D2E83FD03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1" name="Rectangle 4907">
            <a:extLst>
              <a:ext uri="{FF2B5EF4-FFF2-40B4-BE49-F238E27FC236}">
                <a16:creationId xmlns:a16="http://schemas.microsoft.com/office/drawing/2014/main" id="{BFFC362B-EE70-A647-8792-AC3370F2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2" name="Rectangle 4908">
            <a:extLst>
              <a:ext uri="{FF2B5EF4-FFF2-40B4-BE49-F238E27FC236}">
                <a16:creationId xmlns:a16="http://schemas.microsoft.com/office/drawing/2014/main" id="{DF51280D-3B3E-CC48-B098-39039E62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3" name="Rectangle 4909">
            <a:extLst>
              <a:ext uri="{FF2B5EF4-FFF2-40B4-BE49-F238E27FC236}">
                <a16:creationId xmlns:a16="http://schemas.microsoft.com/office/drawing/2014/main" id="{AF5E5777-7D73-8442-8772-001979100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4" name="Rectangle 4910">
            <a:extLst>
              <a:ext uri="{FF2B5EF4-FFF2-40B4-BE49-F238E27FC236}">
                <a16:creationId xmlns:a16="http://schemas.microsoft.com/office/drawing/2014/main" id="{899E6B61-D4A3-3946-8233-D15A795BF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5" name="Rectangle 4911">
            <a:extLst>
              <a:ext uri="{FF2B5EF4-FFF2-40B4-BE49-F238E27FC236}">
                <a16:creationId xmlns:a16="http://schemas.microsoft.com/office/drawing/2014/main" id="{71E07E92-15DC-0240-861C-FAFCEB1C9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6" name="Rectangle 4912">
            <a:extLst>
              <a:ext uri="{FF2B5EF4-FFF2-40B4-BE49-F238E27FC236}">
                <a16:creationId xmlns:a16="http://schemas.microsoft.com/office/drawing/2014/main" id="{AF2E6FEB-9217-AF49-A13F-06844F5AF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7" name="Rectangle 4913">
            <a:extLst>
              <a:ext uri="{FF2B5EF4-FFF2-40B4-BE49-F238E27FC236}">
                <a16:creationId xmlns:a16="http://schemas.microsoft.com/office/drawing/2014/main" id="{A52CE7CF-84F1-FA48-9932-60879CA3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8" name="Rectangle 4914">
            <a:extLst>
              <a:ext uri="{FF2B5EF4-FFF2-40B4-BE49-F238E27FC236}">
                <a16:creationId xmlns:a16="http://schemas.microsoft.com/office/drawing/2014/main" id="{8A04F0AF-F188-BC4B-84CF-38341A4D4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09" name="Rectangle 4915">
            <a:extLst>
              <a:ext uri="{FF2B5EF4-FFF2-40B4-BE49-F238E27FC236}">
                <a16:creationId xmlns:a16="http://schemas.microsoft.com/office/drawing/2014/main" id="{25525DAA-CC55-CA4F-ACA0-4925C96C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0" name="Rectangle 4916">
            <a:extLst>
              <a:ext uri="{FF2B5EF4-FFF2-40B4-BE49-F238E27FC236}">
                <a16:creationId xmlns:a16="http://schemas.microsoft.com/office/drawing/2014/main" id="{491A38E3-C57D-DF4B-AB36-B257E8975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1" name="Rectangle 4917">
            <a:extLst>
              <a:ext uri="{FF2B5EF4-FFF2-40B4-BE49-F238E27FC236}">
                <a16:creationId xmlns:a16="http://schemas.microsoft.com/office/drawing/2014/main" id="{58BB7580-DE7C-F544-9F1D-4E56C7BA2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2" name="Rectangle 4918">
            <a:extLst>
              <a:ext uri="{FF2B5EF4-FFF2-40B4-BE49-F238E27FC236}">
                <a16:creationId xmlns:a16="http://schemas.microsoft.com/office/drawing/2014/main" id="{35404B3C-4046-D24C-9DA8-28632327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3" name="Rectangle 4919">
            <a:extLst>
              <a:ext uri="{FF2B5EF4-FFF2-40B4-BE49-F238E27FC236}">
                <a16:creationId xmlns:a16="http://schemas.microsoft.com/office/drawing/2014/main" id="{0FFDFBD4-3AEF-3448-A086-BCE1E56CF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4" name="Rectangle 4920">
            <a:extLst>
              <a:ext uri="{FF2B5EF4-FFF2-40B4-BE49-F238E27FC236}">
                <a16:creationId xmlns:a16="http://schemas.microsoft.com/office/drawing/2014/main" id="{13D017DC-D9C8-CA47-9E0D-7AD0AED26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5" name="Rectangle 4921">
            <a:extLst>
              <a:ext uri="{FF2B5EF4-FFF2-40B4-BE49-F238E27FC236}">
                <a16:creationId xmlns:a16="http://schemas.microsoft.com/office/drawing/2014/main" id="{5BF59A99-2D90-F546-BDDE-2D9EA35C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6" name="Rectangle 4922">
            <a:extLst>
              <a:ext uri="{FF2B5EF4-FFF2-40B4-BE49-F238E27FC236}">
                <a16:creationId xmlns:a16="http://schemas.microsoft.com/office/drawing/2014/main" id="{DC9385AA-4520-C543-B213-ADF9A9A15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7" name="Rectangle 4923">
            <a:extLst>
              <a:ext uri="{FF2B5EF4-FFF2-40B4-BE49-F238E27FC236}">
                <a16:creationId xmlns:a16="http://schemas.microsoft.com/office/drawing/2014/main" id="{A1D20BB1-B0C5-CB49-9B77-AD2519FB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8" name="Rectangle 4924">
            <a:extLst>
              <a:ext uri="{FF2B5EF4-FFF2-40B4-BE49-F238E27FC236}">
                <a16:creationId xmlns:a16="http://schemas.microsoft.com/office/drawing/2014/main" id="{7B833FC1-32B7-694E-B290-2AE01EE13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19" name="Rectangle 4925">
            <a:extLst>
              <a:ext uri="{FF2B5EF4-FFF2-40B4-BE49-F238E27FC236}">
                <a16:creationId xmlns:a16="http://schemas.microsoft.com/office/drawing/2014/main" id="{F6072F77-4DD5-7942-89BF-61A347480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0" name="Rectangle 4926">
            <a:extLst>
              <a:ext uri="{FF2B5EF4-FFF2-40B4-BE49-F238E27FC236}">
                <a16:creationId xmlns:a16="http://schemas.microsoft.com/office/drawing/2014/main" id="{EF5AEC26-7270-814D-9075-4EF51338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1" name="Rectangle 4927">
            <a:extLst>
              <a:ext uri="{FF2B5EF4-FFF2-40B4-BE49-F238E27FC236}">
                <a16:creationId xmlns:a16="http://schemas.microsoft.com/office/drawing/2014/main" id="{4DE80429-F8CC-0E4A-82F3-776B45203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2" name="Rectangle 4928">
            <a:extLst>
              <a:ext uri="{FF2B5EF4-FFF2-40B4-BE49-F238E27FC236}">
                <a16:creationId xmlns:a16="http://schemas.microsoft.com/office/drawing/2014/main" id="{FE9971DD-EDC6-0D4E-98A9-22AA33A5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3" name="Rectangle 4929">
            <a:extLst>
              <a:ext uri="{FF2B5EF4-FFF2-40B4-BE49-F238E27FC236}">
                <a16:creationId xmlns:a16="http://schemas.microsoft.com/office/drawing/2014/main" id="{8045A693-1FF3-FD47-B96F-B1E66C3FA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4" name="Rectangle 4930">
            <a:extLst>
              <a:ext uri="{FF2B5EF4-FFF2-40B4-BE49-F238E27FC236}">
                <a16:creationId xmlns:a16="http://schemas.microsoft.com/office/drawing/2014/main" id="{55F619D1-47AB-8346-A3E4-0D40B95AA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5" name="Rectangle 4931">
            <a:extLst>
              <a:ext uri="{FF2B5EF4-FFF2-40B4-BE49-F238E27FC236}">
                <a16:creationId xmlns:a16="http://schemas.microsoft.com/office/drawing/2014/main" id="{D24C316F-75FC-5B45-B494-0A2E6142F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6" name="Rectangle 4932">
            <a:extLst>
              <a:ext uri="{FF2B5EF4-FFF2-40B4-BE49-F238E27FC236}">
                <a16:creationId xmlns:a16="http://schemas.microsoft.com/office/drawing/2014/main" id="{C4406634-8779-C14E-B16B-FC413D9E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7" name="Rectangle 4934">
            <a:extLst>
              <a:ext uri="{FF2B5EF4-FFF2-40B4-BE49-F238E27FC236}">
                <a16:creationId xmlns:a16="http://schemas.microsoft.com/office/drawing/2014/main" id="{222F879A-32AC-134B-8411-9D3FE2CD9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8" name="Rectangle 4935">
            <a:extLst>
              <a:ext uri="{FF2B5EF4-FFF2-40B4-BE49-F238E27FC236}">
                <a16:creationId xmlns:a16="http://schemas.microsoft.com/office/drawing/2014/main" id="{32DA7806-6748-9047-A329-ECA1C356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29" name="Rectangle 4936">
            <a:extLst>
              <a:ext uri="{FF2B5EF4-FFF2-40B4-BE49-F238E27FC236}">
                <a16:creationId xmlns:a16="http://schemas.microsoft.com/office/drawing/2014/main" id="{D7A06ED4-2685-DB46-81AD-67A5569C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0" name="Rectangle 4937">
            <a:extLst>
              <a:ext uri="{FF2B5EF4-FFF2-40B4-BE49-F238E27FC236}">
                <a16:creationId xmlns:a16="http://schemas.microsoft.com/office/drawing/2014/main" id="{41201FE3-6B2C-8249-90E9-8F0C199A7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1" name="Rectangle 4938">
            <a:extLst>
              <a:ext uri="{FF2B5EF4-FFF2-40B4-BE49-F238E27FC236}">
                <a16:creationId xmlns:a16="http://schemas.microsoft.com/office/drawing/2014/main" id="{9FED81E2-EB69-6643-B56C-1A56CA510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2" name="Rectangle 4939">
            <a:extLst>
              <a:ext uri="{FF2B5EF4-FFF2-40B4-BE49-F238E27FC236}">
                <a16:creationId xmlns:a16="http://schemas.microsoft.com/office/drawing/2014/main" id="{DB71D0D1-35AF-B145-B3DB-500D83CB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3" name="Rectangle 4940">
            <a:extLst>
              <a:ext uri="{FF2B5EF4-FFF2-40B4-BE49-F238E27FC236}">
                <a16:creationId xmlns:a16="http://schemas.microsoft.com/office/drawing/2014/main" id="{B81B425C-FB41-0C44-9461-2D093C97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4" name="Rectangle 4941">
            <a:extLst>
              <a:ext uri="{FF2B5EF4-FFF2-40B4-BE49-F238E27FC236}">
                <a16:creationId xmlns:a16="http://schemas.microsoft.com/office/drawing/2014/main" id="{6197079B-7EC1-5A44-B1F1-A12AD8B6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5" name="Rectangle 4942">
            <a:extLst>
              <a:ext uri="{FF2B5EF4-FFF2-40B4-BE49-F238E27FC236}">
                <a16:creationId xmlns:a16="http://schemas.microsoft.com/office/drawing/2014/main" id="{5D21B4E5-55AC-9C4D-962B-09CE14E7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6" name="Rectangle 4943">
            <a:extLst>
              <a:ext uri="{FF2B5EF4-FFF2-40B4-BE49-F238E27FC236}">
                <a16:creationId xmlns:a16="http://schemas.microsoft.com/office/drawing/2014/main" id="{822514C8-087C-004A-90DB-639987536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7" name="Rectangle 4944">
            <a:extLst>
              <a:ext uri="{FF2B5EF4-FFF2-40B4-BE49-F238E27FC236}">
                <a16:creationId xmlns:a16="http://schemas.microsoft.com/office/drawing/2014/main" id="{2E45CDAA-CEB9-3E4E-BB4C-137BB7F1B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8" name="Rectangle 4945">
            <a:extLst>
              <a:ext uri="{FF2B5EF4-FFF2-40B4-BE49-F238E27FC236}">
                <a16:creationId xmlns:a16="http://schemas.microsoft.com/office/drawing/2014/main" id="{31A08163-9900-534E-80A2-904932EA4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39" name="Rectangle 4946">
            <a:extLst>
              <a:ext uri="{FF2B5EF4-FFF2-40B4-BE49-F238E27FC236}">
                <a16:creationId xmlns:a16="http://schemas.microsoft.com/office/drawing/2014/main" id="{4E39117D-D11E-7F4F-8AE7-4CC159161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0" name="Rectangle 4947">
            <a:extLst>
              <a:ext uri="{FF2B5EF4-FFF2-40B4-BE49-F238E27FC236}">
                <a16:creationId xmlns:a16="http://schemas.microsoft.com/office/drawing/2014/main" id="{FA11FBE9-3599-484A-B5CC-2445C7DD4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1" name="Rectangle 4948">
            <a:extLst>
              <a:ext uri="{FF2B5EF4-FFF2-40B4-BE49-F238E27FC236}">
                <a16:creationId xmlns:a16="http://schemas.microsoft.com/office/drawing/2014/main" id="{C3FB32DB-C9D7-614A-B3BA-7B36B342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2" name="Rectangle 4949">
            <a:extLst>
              <a:ext uri="{FF2B5EF4-FFF2-40B4-BE49-F238E27FC236}">
                <a16:creationId xmlns:a16="http://schemas.microsoft.com/office/drawing/2014/main" id="{34EC2A0D-30D2-884A-BA95-C2DB875B0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3" name="Rectangle 4950">
            <a:extLst>
              <a:ext uri="{FF2B5EF4-FFF2-40B4-BE49-F238E27FC236}">
                <a16:creationId xmlns:a16="http://schemas.microsoft.com/office/drawing/2014/main" id="{CA5521F3-7343-7344-BE48-3E4DA2729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4" name="Rectangle 4951">
            <a:extLst>
              <a:ext uri="{FF2B5EF4-FFF2-40B4-BE49-F238E27FC236}">
                <a16:creationId xmlns:a16="http://schemas.microsoft.com/office/drawing/2014/main" id="{130F380E-1445-594E-94C7-DA745C8A2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5" name="Rectangle 4952">
            <a:extLst>
              <a:ext uri="{FF2B5EF4-FFF2-40B4-BE49-F238E27FC236}">
                <a16:creationId xmlns:a16="http://schemas.microsoft.com/office/drawing/2014/main" id="{58E0D55C-360F-AC41-A963-2F471C0E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6" name="Rectangle 4953">
            <a:extLst>
              <a:ext uri="{FF2B5EF4-FFF2-40B4-BE49-F238E27FC236}">
                <a16:creationId xmlns:a16="http://schemas.microsoft.com/office/drawing/2014/main" id="{E7C9D168-89E9-CA45-A493-FA529BC27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7" name="Rectangle 4954">
            <a:extLst>
              <a:ext uri="{FF2B5EF4-FFF2-40B4-BE49-F238E27FC236}">
                <a16:creationId xmlns:a16="http://schemas.microsoft.com/office/drawing/2014/main" id="{00AF6BC9-9116-F942-98C6-D1F8AA80A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8" name="Rectangle 4955">
            <a:extLst>
              <a:ext uri="{FF2B5EF4-FFF2-40B4-BE49-F238E27FC236}">
                <a16:creationId xmlns:a16="http://schemas.microsoft.com/office/drawing/2014/main" id="{27AD4992-9B1E-1A41-94DB-43C51A225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49" name="Rectangle 4956">
            <a:extLst>
              <a:ext uri="{FF2B5EF4-FFF2-40B4-BE49-F238E27FC236}">
                <a16:creationId xmlns:a16="http://schemas.microsoft.com/office/drawing/2014/main" id="{8924C658-4B52-3543-94CD-796036AD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0" name="Rectangle 4957">
            <a:extLst>
              <a:ext uri="{FF2B5EF4-FFF2-40B4-BE49-F238E27FC236}">
                <a16:creationId xmlns:a16="http://schemas.microsoft.com/office/drawing/2014/main" id="{312A8AB2-0960-2648-A93B-7CFC995D1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1" name="Rectangle 4958">
            <a:extLst>
              <a:ext uri="{FF2B5EF4-FFF2-40B4-BE49-F238E27FC236}">
                <a16:creationId xmlns:a16="http://schemas.microsoft.com/office/drawing/2014/main" id="{1A597465-3E07-6D48-8A10-410DBCC3A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2" name="Rectangle 4959">
            <a:extLst>
              <a:ext uri="{FF2B5EF4-FFF2-40B4-BE49-F238E27FC236}">
                <a16:creationId xmlns:a16="http://schemas.microsoft.com/office/drawing/2014/main" id="{A716ACBB-4F06-874E-842E-BD47783D3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3" name="Rectangle 4960">
            <a:extLst>
              <a:ext uri="{FF2B5EF4-FFF2-40B4-BE49-F238E27FC236}">
                <a16:creationId xmlns:a16="http://schemas.microsoft.com/office/drawing/2014/main" id="{C113FF01-1A1F-934A-B53A-DDE93FA88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4" name="Rectangle 4961">
            <a:extLst>
              <a:ext uri="{FF2B5EF4-FFF2-40B4-BE49-F238E27FC236}">
                <a16:creationId xmlns:a16="http://schemas.microsoft.com/office/drawing/2014/main" id="{70848945-B847-F242-9E8B-EBCD80FFE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5" name="Rectangle 4962">
            <a:extLst>
              <a:ext uri="{FF2B5EF4-FFF2-40B4-BE49-F238E27FC236}">
                <a16:creationId xmlns:a16="http://schemas.microsoft.com/office/drawing/2014/main" id="{FC92DF77-AB21-494F-AC2E-931943CAF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6" name="Rectangle 4963">
            <a:extLst>
              <a:ext uri="{FF2B5EF4-FFF2-40B4-BE49-F238E27FC236}">
                <a16:creationId xmlns:a16="http://schemas.microsoft.com/office/drawing/2014/main" id="{0F9E2337-87AF-D241-A038-DFF43FE34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7" name="Rectangle 4964">
            <a:extLst>
              <a:ext uri="{FF2B5EF4-FFF2-40B4-BE49-F238E27FC236}">
                <a16:creationId xmlns:a16="http://schemas.microsoft.com/office/drawing/2014/main" id="{5E1540C9-F0B5-CA4E-9298-A5B19FD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8" name="Rectangle 4965">
            <a:extLst>
              <a:ext uri="{FF2B5EF4-FFF2-40B4-BE49-F238E27FC236}">
                <a16:creationId xmlns:a16="http://schemas.microsoft.com/office/drawing/2014/main" id="{E2268F82-13FC-D54A-8B5C-5C0C31937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59" name="Rectangle 4966">
            <a:extLst>
              <a:ext uri="{FF2B5EF4-FFF2-40B4-BE49-F238E27FC236}">
                <a16:creationId xmlns:a16="http://schemas.microsoft.com/office/drawing/2014/main" id="{EFF68738-2C4C-C645-8EF1-C2824C47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0" name="Rectangle 4967">
            <a:extLst>
              <a:ext uri="{FF2B5EF4-FFF2-40B4-BE49-F238E27FC236}">
                <a16:creationId xmlns:a16="http://schemas.microsoft.com/office/drawing/2014/main" id="{E2909D3E-4C15-0746-A047-F7FAACC8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1" name="Rectangle 4968">
            <a:extLst>
              <a:ext uri="{FF2B5EF4-FFF2-40B4-BE49-F238E27FC236}">
                <a16:creationId xmlns:a16="http://schemas.microsoft.com/office/drawing/2014/main" id="{1986AD71-BD78-B042-B722-261EC48B3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2" name="Rectangle 4969">
            <a:extLst>
              <a:ext uri="{FF2B5EF4-FFF2-40B4-BE49-F238E27FC236}">
                <a16:creationId xmlns:a16="http://schemas.microsoft.com/office/drawing/2014/main" id="{47EE294E-C3BE-8E47-9879-F0E384FB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3" name="Rectangle 4970">
            <a:extLst>
              <a:ext uri="{FF2B5EF4-FFF2-40B4-BE49-F238E27FC236}">
                <a16:creationId xmlns:a16="http://schemas.microsoft.com/office/drawing/2014/main" id="{318E5BFC-DEDA-EF4B-B391-C1F74CA5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4" name="Rectangle 4971">
            <a:extLst>
              <a:ext uri="{FF2B5EF4-FFF2-40B4-BE49-F238E27FC236}">
                <a16:creationId xmlns:a16="http://schemas.microsoft.com/office/drawing/2014/main" id="{61293271-70C0-3A44-9083-C09198A7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5" name="Rectangle 4972">
            <a:extLst>
              <a:ext uri="{FF2B5EF4-FFF2-40B4-BE49-F238E27FC236}">
                <a16:creationId xmlns:a16="http://schemas.microsoft.com/office/drawing/2014/main" id="{3721E231-C0E1-0F4E-8D4A-FF5EECE5E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6" name="Rectangle 4973">
            <a:extLst>
              <a:ext uri="{FF2B5EF4-FFF2-40B4-BE49-F238E27FC236}">
                <a16:creationId xmlns:a16="http://schemas.microsoft.com/office/drawing/2014/main" id="{E0568C0F-38CF-7D4E-8EA4-83D9A0B4A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7" name="Rectangle 4974">
            <a:extLst>
              <a:ext uri="{FF2B5EF4-FFF2-40B4-BE49-F238E27FC236}">
                <a16:creationId xmlns:a16="http://schemas.microsoft.com/office/drawing/2014/main" id="{DAC2DFA2-7B2A-B842-B967-8CF05C538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8" name="Rectangle 4975">
            <a:extLst>
              <a:ext uri="{FF2B5EF4-FFF2-40B4-BE49-F238E27FC236}">
                <a16:creationId xmlns:a16="http://schemas.microsoft.com/office/drawing/2014/main" id="{D2036440-F6FB-AB40-B61B-E923160E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7145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69" name="Rectangle 4976">
            <a:extLst>
              <a:ext uri="{FF2B5EF4-FFF2-40B4-BE49-F238E27FC236}">
                <a16:creationId xmlns:a16="http://schemas.microsoft.com/office/drawing/2014/main" id="{036468FA-F4C8-D441-9536-8024ADC1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7145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0" name="Rectangle 4977">
            <a:extLst>
              <a:ext uri="{FF2B5EF4-FFF2-40B4-BE49-F238E27FC236}">
                <a16:creationId xmlns:a16="http://schemas.microsoft.com/office/drawing/2014/main" id="{D2BE5BEB-0480-A346-B4F5-544116737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9748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1" name="Rectangle 4978">
            <a:extLst>
              <a:ext uri="{FF2B5EF4-FFF2-40B4-BE49-F238E27FC236}">
                <a16:creationId xmlns:a16="http://schemas.microsoft.com/office/drawing/2014/main" id="{E4ADCB8D-E3FB-4746-B7E2-002BDF6E2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9748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2" name="Rectangle 4979">
            <a:extLst>
              <a:ext uri="{FF2B5EF4-FFF2-40B4-BE49-F238E27FC236}">
                <a16:creationId xmlns:a16="http://schemas.microsoft.com/office/drawing/2014/main" id="{A336323E-1235-4E42-90C3-A382291D7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3132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3" name="Rectangle 4980">
            <a:extLst>
              <a:ext uri="{FF2B5EF4-FFF2-40B4-BE49-F238E27FC236}">
                <a16:creationId xmlns:a16="http://schemas.microsoft.com/office/drawing/2014/main" id="{B30C1E9A-53FD-014B-9667-9467E21A7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3132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4" name="Rectangle 4981">
            <a:extLst>
              <a:ext uri="{FF2B5EF4-FFF2-40B4-BE49-F238E27FC236}">
                <a16:creationId xmlns:a16="http://schemas.microsoft.com/office/drawing/2014/main" id="{B7D77855-973C-A24F-9031-76139DEB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5720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5" name="Rectangle 4982">
            <a:extLst>
              <a:ext uri="{FF2B5EF4-FFF2-40B4-BE49-F238E27FC236}">
                <a16:creationId xmlns:a16="http://schemas.microsoft.com/office/drawing/2014/main" id="{B81AD5E8-121E-0D43-88F0-0782505CD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5720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6" name="Rectangle 4983">
            <a:extLst>
              <a:ext uri="{FF2B5EF4-FFF2-40B4-BE49-F238E27FC236}">
                <a16:creationId xmlns:a16="http://schemas.microsoft.com/office/drawing/2014/main" id="{7EE4C505-4522-EA48-8146-72987D60F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8323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7" name="Rectangle 4984">
            <a:extLst>
              <a:ext uri="{FF2B5EF4-FFF2-40B4-BE49-F238E27FC236}">
                <a16:creationId xmlns:a16="http://schemas.microsoft.com/office/drawing/2014/main" id="{C19F65D5-CA77-7E43-AF76-7523506DE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8323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8" name="Rectangle 4985">
            <a:extLst>
              <a:ext uri="{FF2B5EF4-FFF2-40B4-BE49-F238E27FC236}">
                <a16:creationId xmlns:a16="http://schemas.microsoft.com/office/drawing/2014/main" id="{6EC0BAE2-D2E1-224E-85FE-87D812436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09111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79" name="Rectangle 4986">
            <a:extLst>
              <a:ext uri="{FF2B5EF4-FFF2-40B4-BE49-F238E27FC236}">
                <a16:creationId xmlns:a16="http://schemas.microsoft.com/office/drawing/2014/main" id="{F7B72157-103F-F344-B4C8-D51493C03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09111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0" name="Rectangle 4987">
            <a:extLst>
              <a:ext uri="{FF2B5EF4-FFF2-40B4-BE49-F238E27FC236}">
                <a16:creationId xmlns:a16="http://schemas.microsoft.com/office/drawing/2014/main" id="{D0D6147A-AF86-174E-BE6F-C1A0D06E1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35146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1" name="Rectangle 4988">
            <a:extLst>
              <a:ext uri="{FF2B5EF4-FFF2-40B4-BE49-F238E27FC236}">
                <a16:creationId xmlns:a16="http://schemas.microsoft.com/office/drawing/2014/main" id="{75940EBB-B6EF-1543-A114-FA186A2F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35146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2" name="Rectangle 4989">
            <a:extLst>
              <a:ext uri="{FF2B5EF4-FFF2-40B4-BE49-F238E27FC236}">
                <a16:creationId xmlns:a16="http://schemas.microsoft.com/office/drawing/2014/main" id="{50929754-82D4-3D49-9552-C28BFD05B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6118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3" name="Rectangle 4990">
            <a:extLst>
              <a:ext uri="{FF2B5EF4-FFF2-40B4-BE49-F238E27FC236}">
                <a16:creationId xmlns:a16="http://schemas.microsoft.com/office/drawing/2014/main" id="{7F5ADE69-8C27-5F43-9E64-A3884DB41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6118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4" name="Rectangle 4991">
            <a:extLst>
              <a:ext uri="{FF2B5EF4-FFF2-40B4-BE49-F238E27FC236}">
                <a16:creationId xmlns:a16="http://schemas.microsoft.com/office/drawing/2014/main" id="{A63771AE-5E8F-9746-95AF-C8F1FBA9A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8705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5" name="Rectangle 4992">
            <a:extLst>
              <a:ext uri="{FF2B5EF4-FFF2-40B4-BE49-F238E27FC236}">
                <a16:creationId xmlns:a16="http://schemas.microsoft.com/office/drawing/2014/main" id="{6357489F-E23B-DA48-9F53-CE0FF7FF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8705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6" name="Rectangle 4993">
            <a:extLst>
              <a:ext uri="{FF2B5EF4-FFF2-40B4-BE49-F238E27FC236}">
                <a16:creationId xmlns:a16="http://schemas.microsoft.com/office/drawing/2014/main" id="{10BDFA0D-9FAC-B947-88C3-D5727E1E7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61309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7" name="Rectangle 4994">
            <a:extLst>
              <a:ext uri="{FF2B5EF4-FFF2-40B4-BE49-F238E27FC236}">
                <a16:creationId xmlns:a16="http://schemas.microsoft.com/office/drawing/2014/main" id="{1A42FB9A-2EC5-9C45-A648-FBA2C558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61309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8" name="Rectangle 4995">
            <a:extLst>
              <a:ext uri="{FF2B5EF4-FFF2-40B4-BE49-F238E27FC236}">
                <a16:creationId xmlns:a16="http://schemas.microsoft.com/office/drawing/2014/main" id="{042F3FF7-82D9-FE4B-9501-D1EEF627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638968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89" name="Rectangle 4996">
            <a:extLst>
              <a:ext uri="{FF2B5EF4-FFF2-40B4-BE49-F238E27FC236}">
                <a16:creationId xmlns:a16="http://schemas.microsoft.com/office/drawing/2014/main" id="{D04618A3-5B80-3A46-8145-EC2896744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638968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0" name="Rectangle 4997">
            <a:extLst>
              <a:ext uri="{FF2B5EF4-FFF2-40B4-BE49-F238E27FC236}">
                <a16:creationId xmlns:a16="http://schemas.microsoft.com/office/drawing/2014/main" id="{5267D571-D411-254F-9102-66D87CBE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66500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1" name="Rectangle 4998">
            <a:extLst>
              <a:ext uri="{FF2B5EF4-FFF2-40B4-BE49-F238E27FC236}">
                <a16:creationId xmlns:a16="http://schemas.microsoft.com/office/drawing/2014/main" id="{3A853ED3-E313-B344-AE5B-4742B1C26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66500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2" name="Rectangle 4999">
            <a:extLst>
              <a:ext uri="{FF2B5EF4-FFF2-40B4-BE49-F238E27FC236}">
                <a16:creationId xmlns:a16="http://schemas.microsoft.com/office/drawing/2014/main" id="{205F9CDA-2003-BE4A-A696-F2EC8F8D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23520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3" name="Rectangle 5000">
            <a:extLst>
              <a:ext uri="{FF2B5EF4-FFF2-40B4-BE49-F238E27FC236}">
                <a16:creationId xmlns:a16="http://schemas.microsoft.com/office/drawing/2014/main" id="{FC820EED-4173-BC4D-ACBB-803FB5F6A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23520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4" name="Rectangle 5001">
            <a:extLst>
              <a:ext uri="{FF2B5EF4-FFF2-40B4-BE49-F238E27FC236}">
                <a16:creationId xmlns:a16="http://schemas.microsoft.com/office/drawing/2014/main" id="{24A8D972-C0FE-2744-9D7D-C5C7673E9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49396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5" name="Rectangle 5002">
            <a:extLst>
              <a:ext uri="{FF2B5EF4-FFF2-40B4-BE49-F238E27FC236}">
                <a16:creationId xmlns:a16="http://schemas.microsoft.com/office/drawing/2014/main" id="{70C5CF86-FCE7-EF41-A0FD-22B6E2BB7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49396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6" name="Rectangle 5003">
            <a:extLst>
              <a:ext uri="{FF2B5EF4-FFF2-40B4-BE49-F238E27FC236}">
                <a16:creationId xmlns:a16="http://schemas.microsoft.com/office/drawing/2014/main" id="{753E9F35-0E11-104C-8719-83FCB27DA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7543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7" name="Rectangle 5004">
            <a:extLst>
              <a:ext uri="{FF2B5EF4-FFF2-40B4-BE49-F238E27FC236}">
                <a16:creationId xmlns:a16="http://schemas.microsoft.com/office/drawing/2014/main" id="{BDCD4599-C05A-314F-9CB5-CB99BEDD8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7543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8" name="Rectangle 5005">
            <a:extLst>
              <a:ext uri="{FF2B5EF4-FFF2-40B4-BE49-F238E27FC236}">
                <a16:creationId xmlns:a16="http://schemas.microsoft.com/office/drawing/2014/main" id="{722E8719-EB7D-8049-859A-C674CE4A2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0130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699" name="Rectangle 5006">
            <a:extLst>
              <a:ext uri="{FF2B5EF4-FFF2-40B4-BE49-F238E27FC236}">
                <a16:creationId xmlns:a16="http://schemas.microsoft.com/office/drawing/2014/main" id="{44CC2A1E-74FC-BA45-ADED-4C7955A98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0130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0" name="Rectangle 5007">
            <a:extLst>
              <a:ext uri="{FF2B5EF4-FFF2-40B4-BE49-F238E27FC236}">
                <a16:creationId xmlns:a16="http://schemas.microsoft.com/office/drawing/2014/main" id="{0D1AAF9F-0606-A04C-9B81-3438926DC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2734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1" name="Rectangle 5008">
            <a:extLst>
              <a:ext uri="{FF2B5EF4-FFF2-40B4-BE49-F238E27FC236}">
                <a16:creationId xmlns:a16="http://schemas.microsoft.com/office/drawing/2014/main" id="{A7B0E4BF-8F68-AE49-8DC3-9C1E78621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2734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2" name="Rectangle 5009">
            <a:extLst>
              <a:ext uri="{FF2B5EF4-FFF2-40B4-BE49-F238E27FC236}">
                <a16:creationId xmlns:a16="http://schemas.microsoft.com/office/drawing/2014/main" id="{01A5D3BA-AA69-2D47-A2E8-BB6E5B9E1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53377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3" name="Rectangle 5010">
            <a:extLst>
              <a:ext uri="{FF2B5EF4-FFF2-40B4-BE49-F238E27FC236}">
                <a16:creationId xmlns:a16="http://schemas.microsoft.com/office/drawing/2014/main" id="{B08C7AC4-DC81-8B43-B53A-CB86E8320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53377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4" name="Rectangle 5011">
            <a:extLst>
              <a:ext uri="{FF2B5EF4-FFF2-40B4-BE49-F238E27FC236}">
                <a16:creationId xmlns:a16="http://schemas.microsoft.com/office/drawing/2014/main" id="{A140FE70-81B2-CA42-B7A0-ACF6D25AC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79253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5" name="Rectangle 5012">
            <a:extLst>
              <a:ext uri="{FF2B5EF4-FFF2-40B4-BE49-F238E27FC236}">
                <a16:creationId xmlns:a16="http://schemas.microsoft.com/office/drawing/2014/main" id="{6DDD043C-EC20-0045-BC1D-59E2CF8AB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79253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6" name="Rectangle 5013">
            <a:extLst>
              <a:ext uri="{FF2B5EF4-FFF2-40B4-BE49-F238E27FC236}">
                <a16:creationId xmlns:a16="http://schemas.microsoft.com/office/drawing/2014/main" id="{F8F14B80-4709-304B-8AF6-8ACE6D2E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05288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7" name="Rectangle 5014">
            <a:extLst>
              <a:ext uri="{FF2B5EF4-FFF2-40B4-BE49-F238E27FC236}">
                <a16:creationId xmlns:a16="http://schemas.microsoft.com/office/drawing/2014/main" id="{BC57D64C-04C5-864C-86D4-C8ED63395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05288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8" name="Rectangle 5015">
            <a:extLst>
              <a:ext uri="{FF2B5EF4-FFF2-40B4-BE49-F238E27FC236}">
                <a16:creationId xmlns:a16="http://schemas.microsoft.com/office/drawing/2014/main" id="{9C701C2F-ED86-1545-A593-0DFD67A13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09" name="Rectangle 5016">
            <a:extLst>
              <a:ext uri="{FF2B5EF4-FFF2-40B4-BE49-F238E27FC236}">
                <a16:creationId xmlns:a16="http://schemas.microsoft.com/office/drawing/2014/main" id="{29DC5513-B68E-A245-A4A7-5677A20DB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0" name="Rectangle 5017">
            <a:extLst>
              <a:ext uri="{FF2B5EF4-FFF2-40B4-BE49-F238E27FC236}">
                <a16:creationId xmlns:a16="http://schemas.microsoft.com/office/drawing/2014/main" id="{C3F3AF3E-760F-434D-8F5B-94E8AD9EB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1" name="Rectangle 5018">
            <a:extLst>
              <a:ext uri="{FF2B5EF4-FFF2-40B4-BE49-F238E27FC236}">
                <a16:creationId xmlns:a16="http://schemas.microsoft.com/office/drawing/2014/main" id="{BF5994EA-9BE2-9342-A2FD-FA5695B28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2" name="Rectangle 5019">
            <a:extLst>
              <a:ext uri="{FF2B5EF4-FFF2-40B4-BE49-F238E27FC236}">
                <a16:creationId xmlns:a16="http://schemas.microsoft.com/office/drawing/2014/main" id="{7CA46439-F639-5E43-87D1-C572E0485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3" name="Rectangle 5020">
            <a:extLst>
              <a:ext uri="{FF2B5EF4-FFF2-40B4-BE49-F238E27FC236}">
                <a16:creationId xmlns:a16="http://schemas.microsoft.com/office/drawing/2014/main" id="{32878738-91C8-924B-8285-742C103E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4" name="Rectangle 5021">
            <a:extLst>
              <a:ext uri="{FF2B5EF4-FFF2-40B4-BE49-F238E27FC236}">
                <a16:creationId xmlns:a16="http://schemas.microsoft.com/office/drawing/2014/main" id="{C1415D1A-EA1E-C945-968E-365DE5C59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5" name="Rectangle 5022">
            <a:extLst>
              <a:ext uri="{FF2B5EF4-FFF2-40B4-BE49-F238E27FC236}">
                <a16:creationId xmlns:a16="http://schemas.microsoft.com/office/drawing/2014/main" id="{3DF52C39-9AA7-8B45-BEE3-DBEB62B4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6" name="Rectangle 5023">
            <a:extLst>
              <a:ext uri="{FF2B5EF4-FFF2-40B4-BE49-F238E27FC236}">
                <a16:creationId xmlns:a16="http://schemas.microsoft.com/office/drawing/2014/main" id="{CF67CB97-5092-8E42-9075-BDB9DBA6C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7" name="Rectangle 5024">
            <a:extLst>
              <a:ext uri="{FF2B5EF4-FFF2-40B4-BE49-F238E27FC236}">
                <a16:creationId xmlns:a16="http://schemas.microsoft.com/office/drawing/2014/main" id="{B419D4CF-1F6A-934A-AB38-A3ECD10F7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8" name="Rectangle 5025">
            <a:extLst>
              <a:ext uri="{FF2B5EF4-FFF2-40B4-BE49-F238E27FC236}">
                <a16:creationId xmlns:a16="http://schemas.microsoft.com/office/drawing/2014/main" id="{62358B5E-5859-8D42-AC58-111EA1D2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19" name="Rectangle 5026">
            <a:extLst>
              <a:ext uri="{FF2B5EF4-FFF2-40B4-BE49-F238E27FC236}">
                <a16:creationId xmlns:a16="http://schemas.microsoft.com/office/drawing/2014/main" id="{71118712-2B17-C646-90B5-D8A8B2FF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0" name="Rectangle 5027">
            <a:extLst>
              <a:ext uri="{FF2B5EF4-FFF2-40B4-BE49-F238E27FC236}">
                <a16:creationId xmlns:a16="http://schemas.microsoft.com/office/drawing/2014/main" id="{9210A2D2-6CF3-D940-AD00-3D98FCE79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1" name="Rectangle 5028">
            <a:extLst>
              <a:ext uri="{FF2B5EF4-FFF2-40B4-BE49-F238E27FC236}">
                <a16:creationId xmlns:a16="http://schemas.microsoft.com/office/drawing/2014/main" id="{761C1CA8-D977-8F46-B834-12B4964A2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2" name="Rectangle 5029">
            <a:extLst>
              <a:ext uri="{FF2B5EF4-FFF2-40B4-BE49-F238E27FC236}">
                <a16:creationId xmlns:a16="http://schemas.microsoft.com/office/drawing/2014/main" id="{036A68FB-0CC4-9E45-9976-D0115AD4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3" name="Rectangle 5030">
            <a:extLst>
              <a:ext uri="{FF2B5EF4-FFF2-40B4-BE49-F238E27FC236}">
                <a16:creationId xmlns:a16="http://schemas.microsoft.com/office/drawing/2014/main" id="{F4E0D06E-9513-BC45-A91F-24F66CBD8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4" name="Rectangle 5031">
            <a:extLst>
              <a:ext uri="{FF2B5EF4-FFF2-40B4-BE49-F238E27FC236}">
                <a16:creationId xmlns:a16="http://schemas.microsoft.com/office/drawing/2014/main" id="{1A2B28E3-D429-FC48-A6F7-A7ED1F86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5" name="Rectangle 5032">
            <a:extLst>
              <a:ext uri="{FF2B5EF4-FFF2-40B4-BE49-F238E27FC236}">
                <a16:creationId xmlns:a16="http://schemas.microsoft.com/office/drawing/2014/main" id="{911784DD-658A-AB42-B1F8-B32E45D72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6" name="Rectangle 5033">
            <a:extLst>
              <a:ext uri="{FF2B5EF4-FFF2-40B4-BE49-F238E27FC236}">
                <a16:creationId xmlns:a16="http://schemas.microsoft.com/office/drawing/2014/main" id="{64C913AC-E279-EC45-A641-E5CD3A2E5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7" name="Rectangle 5034">
            <a:extLst>
              <a:ext uri="{FF2B5EF4-FFF2-40B4-BE49-F238E27FC236}">
                <a16:creationId xmlns:a16="http://schemas.microsoft.com/office/drawing/2014/main" id="{BC732305-560E-C04E-8A5C-986D35924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8" name="Rectangle 5035">
            <a:extLst>
              <a:ext uri="{FF2B5EF4-FFF2-40B4-BE49-F238E27FC236}">
                <a16:creationId xmlns:a16="http://schemas.microsoft.com/office/drawing/2014/main" id="{7B4A2449-EEBD-124E-9111-E8FF302C1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29" name="Rectangle 5036">
            <a:extLst>
              <a:ext uri="{FF2B5EF4-FFF2-40B4-BE49-F238E27FC236}">
                <a16:creationId xmlns:a16="http://schemas.microsoft.com/office/drawing/2014/main" id="{DC09D7CD-6CFD-D545-BEBA-194D539E6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0" name="Rectangle 5037">
            <a:extLst>
              <a:ext uri="{FF2B5EF4-FFF2-40B4-BE49-F238E27FC236}">
                <a16:creationId xmlns:a16="http://schemas.microsoft.com/office/drawing/2014/main" id="{07A3C090-B695-F045-B3AC-B09CCEBB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1" name="Rectangle 5038">
            <a:extLst>
              <a:ext uri="{FF2B5EF4-FFF2-40B4-BE49-F238E27FC236}">
                <a16:creationId xmlns:a16="http://schemas.microsoft.com/office/drawing/2014/main" id="{B39F9E28-6DB7-A348-A80F-8B0DFA7A9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2" name="Rectangle 5039">
            <a:extLst>
              <a:ext uri="{FF2B5EF4-FFF2-40B4-BE49-F238E27FC236}">
                <a16:creationId xmlns:a16="http://schemas.microsoft.com/office/drawing/2014/main" id="{4387E1E9-CEA6-CF44-8BCD-BFF4B0F1E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3" name="Rectangle 5040">
            <a:extLst>
              <a:ext uri="{FF2B5EF4-FFF2-40B4-BE49-F238E27FC236}">
                <a16:creationId xmlns:a16="http://schemas.microsoft.com/office/drawing/2014/main" id="{F6C18A96-F5E0-C745-88EF-FD6CA960A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4" name="Rectangle 5041">
            <a:extLst>
              <a:ext uri="{FF2B5EF4-FFF2-40B4-BE49-F238E27FC236}">
                <a16:creationId xmlns:a16="http://schemas.microsoft.com/office/drawing/2014/main" id="{C61C750E-C6CF-5347-A368-C590BE9D5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5" name="Rectangle 5042">
            <a:extLst>
              <a:ext uri="{FF2B5EF4-FFF2-40B4-BE49-F238E27FC236}">
                <a16:creationId xmlns:a16="http://schemas.microsoft.com/office/drawing/2014/main" id="{D13ADE0E-8BF5-6F4B-A3E3-099B38DC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6" name="Rectangle 5043">
            <a:extLst>
              <a:ext uri="{FF2B5EF4-FFF2-40B4-BE49-F238E27FC236}">
                <a16:creationId xmlns:a16="http://schemas.microsoft.com/office/drawing/2014/main" id="{CD1F1C44-FE2A-224F-8DF3-94B234AC8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7" name="Rectangle 5044">
            <a:extLst>
              <a:ext uri="{FF2B5EF4-FFF2-40B4-BE49-F238E27FC236}">
                <a16:creationId xmlns:a16="http://schemas.microsoft.com/office/drawing/2014/main" id="{EAA27415-BE64-E647-86C2-DFD34DD05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8" name="Rectangle 5045">
            <a:extLst>
              <a:ext uri="{FF2B5EF4-FFF2-40B4-BE49-F238E27FC236}">
                <a16:creationId xmlns:a16="http://schemas.microsoft.com/office/drawing/2014/main" id="{378D9855-FB87-7749-AE12-03FCBC024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39" name="Rectangle 5046">
            <a:extLst>
              <a:ext uri="{FF2B5EF4-FFF2-40B4-BE49-F238E27FC236}">
                <a16:creationId xmlns:a16="http://schemas.microsoft.com/office/drawing/2014/main" id="{7FF49DD6-D18E-6947-96D9-03018E1F0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0" name="Rectangle 5047">
            <a:extLst>
              <a:ext uri="{FF2B5EF4-FFF2-40B4-BE49-F238E27FC236}">
                <a16:creationId xmlns:a16="http://schemas.microsoft.com/office/drawing/2014/main" id="{BD6B6DE8-FF6E-F44F-B769-8D9D5CEF3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1" name="Rectangle 5048">
            <a:extLst>
              <a:ext uri="{FF2B5EF4-FFF2-40B4-BE49-F238E27FC236}">
                <a16:creationId xmlns:a16="http://schemas.microsoft.com/office/drawing/2014/main" id="{4CAFCBB8-383B-7A4C-89FA-1C467BB7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2" name="Rectangle 5049">
            <a:extLst>
              <a:ext uri="{FF2B5EF4-FFF2-40B4-BE49-F238E27FC236}">
                <a16:creationId xmlns:a16="http://schemas.microsoft.com/office/drawing/2014/main" id="{503F0798-3220-B543-8370-19CFFA40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3" name="Rectangle 5050">
            <a:extLst>
              <a:ext uri="{FF2B5EF4-FFF2-40B4-BE49-F238E27FC236}">
                <a16:creationId xmlns:a16="http://schemas.microsoft.com/office/drawing/2014/main" id="{DB3B36E7-E00B-8C42-AF18-A20E55811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4" name="Rectangle 5051">
            <a:extLst>
              <a:ext uri="{FF2B5EF4-FFF2-40B4-BE49-F238E27FC236}">
                <a16:creationId xmlns:a16="http://schemas.microsoft.com/office/drawing/2014/main" id="{4B9C94DC-2DE8-804A-8B75-E19E6BD42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5" name="Rectangle 5052">
            <a:extLst>
              <a:ext uri="{FF2B5EF4-FFF2-40B4-BE49-F238E27FC236}">
                <a16:creationId xmlns:a16="http://schemas.microsoft.com/office/drawing/2014/main" id="{C1DD83C9-3FDB-0B49-BCCD-086AD92AE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6" name="Rectangle 5053">
            <a:extLst>
              <a:ext uri="{FF2B5EF4-FFF2-40B4-BE49-F238E27FC236}">
                <a16:creationId xmlns:a16="http://schemas.microsoft.com/office/drawing/2014/main" id="{FBB33F4D-722D-E84F-A0E2-B837A25A2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7" name="Rectangle 5054">
            <a:extLst>
              <a:ext uri="{FF2B5EF4-FFF2-40B4-BE49-F238E27FC236}">
                <a16:creationId xmlns:a16="http://schemas.microsoft.com/office/drawing/2014/main" id="{6113739A-6D19-FA48-9504-C4AFFA8D4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8" name="Rectangle 5055">
            <a:extLst>
              <a:ext uri="{FF2B5EF4-FFF2-40B4-BE49-F238E27FC236}">
                <a16:creationId xmlns:a16="http://schemas.microsoft.com/office/drawing/2014/main" id="{A45A1072-0082-6C46-9FF5-8DDC7F73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17145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49" name="Rectangle 5056">
            <a:extLst>
              <a:ext uri="{FF2B5EF4-FFF2-40B4-BE49-F238E27FC236}">
                <a16:creationId xmlns:a16="http://schemas.microsoft.com/office/drawing/2014/main" id="{A7FA5546-0EDB-6C44-BBD8-C6C18CD5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17145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0" name="Rectangle 5057">
            <a:extLst>
              <a:ext uri="{FF2B5EF4-FFF2-40B4-BE49-F238E27FC236}">
                <a16:creationId xmlns:a16="http://schemas.microsoft.com/office/drawing/2014/main" id="{052B1F58-2DA8-A74E-BFD8-60ED54F45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19748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1" name="Rectangle 5058">
            <a:extLst>
              <a:ext uri="{FF2B5EF4-FFF2-40B4-BE49-F238E27FC236}">
                <a16:creationId xmlns:a16="http://schemas.microsoft.com/office/drawing/2014/main" id="{1B95FDA0-6356-0E4C-94A3-4D6B74369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19748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2" name="Rectangle 5059">
            <a:extLst>
              <a:ext uri="{FF2B5EF4-FFF2-40B4-BE49-F238E27FC236}">
                <a16:creationId xmlns:a16="http://schemas.microsoft.com/office/drawing/2014/main" id="{246C67D9-841F-8048-87A6-BA469D37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3132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3" name="Rectangle 5060">
            <a:extLst>
              <a:ext uri="{FF2B5EF4-FFF2-40B4-BE49-F238E27FC236}">
                <a16:creationId xmlns:a16="http://schemas.microsoft.com/office/drawing/2014/main" id="{17E79E51-9CDA-F542-A392-01239C15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3132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4" name="Rectangle 5061">
            <a:extLst>
              <a:ext uri="{FF2B5EF4-FFF2-40B4-BE49-F238E27FC236}">
                <a16:creationId xmlns:a16="http://schemas.microsoft.com/office/drawing/2014/main" id="{3D18E77D-7B1A-804F-836A-F0386967D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5720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5" name="Rectangle 5062">
            <a:extLst>
              <a:ext uri="{FF2B5EF4-FFF2-40B4-BE49-F238E27FC236}">
                <a16:creationId xmlns:a16="http://schemas.microsoft.com/office/drawing/2014/main" id="{BE93AF3C-5C04-DA46-AD09-998432B3C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5720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6" name="Rectangle 5063">
            <a:extLst>
              <a:ext uri="{FF2B5EF4-FFF2-40B4-BE49-F238E27FC236}">
                <a16:creationId xmlns:a16="http://schemas.microsoft.com/office/drawing/2014/main" id="{D5FD21CC-04CD-0B4C-92A8-3C77D666F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8323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7" name="Rectangle 5064">
            <a:extLst>
              <a:ext uri="{FF2B5EF4-FFF2-40B4-BE49-F238E27FC236}">
                <a16:creationId xmlns:a16="http://schemas.microsoft.com/office/drawing/2014/main" id="{654CCF9E-F2A3-7D4E-9773-0FD4D9EC3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8323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8" name="Rectangle 5065">
            <a:extLst>
              <a:ext uri="{FF2B5EF4-FFF2-40B4-BE49-F238E27FC236}">
                <a16:creationId xmlns:a16="http://schemas.microsoft.com/office/drawing/2014/main" id="{FF74846B-2A3C-EB4F-837E-BD1B57CE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09111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59" name="Rectangle 5066">
            <a:extLst>
              <a:ext uri="{FF2B5EF4-FFF2-40B4-BE49-F238E27FC236}">
                <a16:creationId xmlns:a16="http://schemas.microsoft.com/office/drawing/2014/main" id="{93B08605-6C8C-014D-8A6D-1F771F4CE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09111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0" name="Rectangle 5067">
            <a:extLst>
              <a:ext uri="{FF2B5EF4-FFF2-40B4-BE49-F238E27FC236}">
                <a16:creationId xmlns:a16="http://schemas.microsoft.com/office/drawing/2014/main" id="{69D5EC25-9922-424D-9FE0-26C912D40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35146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1" name="Rectangle 5068">
            <a:extLst>
              <a:ext uri="{FF2B5EF4-FFF2-40B4-BE49-F238E27FC236}">
                <a16:creationId xmlns:a16="http://schemas.microsoft.com/office/drawing/2014/main" id="{B41E40AE-6E81-A54B-AD21-CEEEE2459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3514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2" name="Rectangle 5069">
            <a:extLst>
              <a:ext uri="{FF2B5EF4-FFF2-40B4-BE49-F238E27FC236}">
                <a16:creationId xmlns:a16="http://schemas.microsoft.com/office/drawing/2014/main" id="{79C5CC47-4745-974D-8E84-E966B60C2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6118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3" name="Rectangle 5070">
            <a:extLst>
              <a:ext uri="{FF2B5EF4-FFF2-40B4-BE49-F238E27FC236}">
                <a16:creationId xmlns:a16="http://schemas.microsoft.com/office/drawing/2014/main" id="{A42E04A6-4DBA-3142-A509-6B0F36447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6118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4" name="Rectangle 5071">
            <a:extLst>
              <a:ext uri="{FF2B5EF4-FFF2-40B4-BE49-F238E27FC236}">
                <a16:creationId xmlns:a16="http://schemas.microsoft.com/office/drawing/2014/main" id="{A70EA32C-D633-044A-90D7-A0D692CAA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8705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5" name="Rectangle 5072">
            <a:extLst>
              <a:ext uri="{FF2B5EF4-FFF2-40B4-BE49-F238E27FC236}">
                <a16:creationId xmlns:a16="http://schemas.microsoft.com/office/drawing/2014/main" id="{AD6C4EE3-82C2-FB4D-9726-B1DA2483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8705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6" name="Rectangle 5073">
            <a:extLst>
              <a:ext uri="{FF2B5EF4-FFF2-40B4-BE49-F238E27FC236}">
                <a16:creationId xmlns:a16="http://schemas.microsoft.com/office/drawing/2014/main" id="{04CC0761-BBFE-9C4B-8E40-C0F4DE345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61309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7" name="Rectangle 5074">
            <a:extLst>
              <a:ext uri="{FF2B5EF4-FFF2-40B4-BE49-F238E27FC236}">
                <a16:creationId xmlns:a16="http://schemas.microsoft.com/office/drawing/2014/main" id="{63F2B787-E973-1645-8DC2-EBAFC505C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61309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8" name="Rectangle 5075">
            <a:extLst>
              <a:ext uri="{FF2B5EF4-FFF2-40B4-BE49-F238E27FC236}">
                <a16:creationId xmlns:a16="http://schemas.microsoft.com/office/drawing/2014/main" id="{6A70C6B8-2218-6F4F-BEB8-E4B0182A0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638968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69" name="Rectangle 5076">
            <a:extLst>
              <a:ext uri="{FF2B5EF4-FFF2-40B4-BE49-F238E27FC236}">
                <a16:creationId xmlns:a16="http://schemas.microsoft.com/office/drawing/2014/main" id="{55CFCAE3-8CC8-2147-92A1-B9DB9B997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638968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0" name="Rectangle 5077">
            <a:extLst>
              <a:ext uri="{FF2B5EF4-FFF2-40B4-BE49-F238E27FC236}">
                <a16:creationId xmlns:a16="http://schemas.microsoft.com/office/drawing/2014/main" id="{CAA33B68-5AFC-F542-A085-806DE7563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66500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1" name="Rectangle 5078">
            <a:extLst>
              <a:ext uri="{FF2B5EF4-FFF2-40B4-BE49-F238E27FC236}">
                <a16:creationId xmlns:a16="http://schemas.microsoft.com/office/drawing/2014/main" id="{9717677D-BA70-6744-BA30-8348819D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66500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2" name="Rectangle 5079">
            <a:extLst>
              <a:ext uri="{FF2B5EF4-FFF2-40B4-BE49-F238E27FC236}">
                <a16:creationId xmlns:a16="http://schemas.microsoft.com/office/drawing/2014/main" id="{85ABA772-AE3C-7443-957F-0E531E4F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223520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3" name="Rectangle 5080">
            <a:extLst>
              <a:ext uri="{FF2B5EF4-FFF2-40B4-BE49-F238E27FC236}">
                <a16:creationId xmlns:a16="http://schemas.microsoft.com/office/drawing/2014/main" id="{F8EB3BD6-83CB-D446-8ADE-BD316383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22352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4" name="Rectangle 5081">
            <a:extLst>
              <a:ext uri="{FF2B5EF4-FFF2-40B4-BE49-F238E27FC236}">
                <a16:creationId xmlns:a16="http://schemas.microsoft.com/office/drawing/2014/main" id="{72769C01-D81F-BD4D-BE3C-C149F6C15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249396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5" name="Rectangle 5082">
            <a:extLst>
              <a:ext uri="{FF2B5EF4-FFF2-40B4-BE49-F238E27FC236}">
                <a16:creationId xmlns:a16="http://schemas.microsoft.com/office/drawing/2014/main" id="{93E7F1CD-A28B-F445-BD34-F02AFA545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249396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6" name="Rectangle 5083">
            <a:extLst>
              <a:ext uri="{FF2B5EF4-FFF2-40B4-BE49-F238E27FC236}">
                <a16:creationId xmlns:a16="http://schemas.microsoft.com/office/drawing/2014/main" id="{27DCA52F-4798-E743-8867-04BAD0AE1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27543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7" name="Rectangle 5084">
            <a:extLst>
              <a:ext uri="{FF2B5EF4-FFF2-40B4-BE49-F238E27FC236}">
                <a16:creationId xmlns:a16="http://schemas.microsoft.com/office/drawing/2014/main" id="{FADDAA5E-8790-5E46-8FB9-66F11E88B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2754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8" name="Rectangle 5085">
            <a:extLst>
              <a:ext uri="{FF2B5EF4-FFF2-40B4-BE49-F238E27FC236}">
                <a16:creationId xmlns:a16="http://schemas.microsoft.com/office/drawing/2014/main" id="{F6E6FED8-E49A-234E-8222-021F3E5EA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0130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79" name="Rectangle 5086">
            <a:extLst>
              <a:ext uri="{FF2B5EF4-FFF2-40B4-BE49-F238E27FC236}">
                <a16:creationId xmlns:a16="http://schemas.microsoft.com/office/drawing/2014/main" id="{40143ADF-8F53-D749-824B-291847EDC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0130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0" name="Rectangle 5087">
            <a:extLst>
              <a:ext uri="{FF2B5EF4-FFF2-40B4-BE49-F238E27FC236}">
                <a16:creationId xmlns:a16="http://schemas.microsoft.com/office/drawing/2014/main" id="{F217D36D-C014-2F4E-8642-465CA11AC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2734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1" name="Rectangle 5088">
            <a:extLst>
              <a:ext uri="{FF2B5EF4-FFF2-40B4-BE49-F238E27FC236}">
                <a16:creationId xmlns:a16="http://schemas.microsoft.com/office/drawing/2014/main" id="{258B11B0-51F0-2947-BABA-AD7935198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2734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2" name="Rectangle 5089">
            <a:extLst>
              <a:ext uri="{FF2B5EF4-FFF2-40B4-BE49-F238E27FC236}">
                <a16:creationId xmlns:a16="http://schemas.microsoft.com/office/drawing/2014/main" id="{B80F764A-82CB-5245-A230-3F6EBE16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53377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3" name="Rectangle 5090">
            <a:extLst>
              <a:ext uri="{FF2B5EF4-FFF2-40B4-BE49-F238E27FC236}">
                <a16:creationId xmlns:a16="http://schemas.microsoft.com/office/drawing/2014/main" id="{EC0D6499-6C1B-6A47-883B-6C8B95300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53377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4" name="Rectangle 5091">
            <a:extLst>
              <a:ext uri="{FF2B5EF4-FFF2-40B4-BE49-F238E27FC236}">
                <a16:creationId xmlns:a16="http://schemas.microsoft.com/office/drawing/2014/main" id="{54D014E7-E17E-D64A-B719-1538A90B7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79253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5" name="Rectangle 5092">
            <a:extLst>
              <a:ext uri="{FF2B5EF4-FFF2-40B4-BE49-F238E27FC236}">
                <a16:creationId xmlns:a16="http://schemas.microsoft.com/office/drawing/2014/main" id="{65DD216F-D122-0147-9846-C221DDB4E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79253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6" name="Rectangle 5093">
            <a:extLst>
              <a:ext uri="{FF2B5EF4-FFF2-40B4-BE49-F238E27FC236}">
                <a16:creationId xmlns:a16="http://schemas.microsoft.com/office/drawing/2014/main" id="{0C61653E-07D1-5344-B736-F6BFB7B7F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05288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7" name="Rectangle 5094">
            <a:extLst>
              <a:ext uri="{FF2B5EF4-FFF2-40B4-BE49-F238E27FC236}">
                <a16:creationId xmlns:a16="http://schemas.microsoft.com/office/drawing/2014/main" id="{0169D1AD-372E-CF4F-82C0-A4C7A2F26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405288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8" name="Rectangle 5095">
            <a:extLst>
              <a:ext uri="{FF2B5EF4-FFF2-40B4-BE49-F238E27FC236}">
                <a16:creationId xmlns:a16="http://schemas.microsoft.com/office/drawing/2014/main" id="{31BA85BF-BA16-C745-A276-78724C356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89" name="Rectangle 5096">
            <a:extLst>
              <a:ext uri="{FF2B5EF4-FFF2-40B4-BE49-F238E27FC236}">
                <a16:creationId xmlns:a16="http://schemas.microsoft.com/office/drawing/2014/main" id="{388CC4C2-EF07-3D43-B105-9C425EE4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0" name="Rectangle 5097">
            <a:extLst>
              <a:ext uri="{FF2B5EF4-FFF2-40B4-BE49-F238E27FC236}">
                <a16:creationId xmlns:a16="http://schemas.microsoft.com/office/drawing/2014/main" id="{B1D62D43-4D6F-624B-9455-E979916E4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1" name="Rectangle 5098">
            <a:extLst>
              <a:ext uri="{FF2B5EF4-FFF2-40B4-BE49-F238E27FC236}">
                <a16:creationId xmlns:a16="http://schemas.microsoft.com/office/drawing/2014/main" id="{1B1CD640-CCF2-394F-AA31-92B3861DD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2" name="Rectangle 5099">
            <a:extLst>
              <a:ext uri="{FF2B5EF4-FFF2-40B4-BE49-F238E27FC236}">
                <a16:creationId xmlns:a16="http://schemas.microsoft.com/office/drawing/2014/main" id="{0C15CDC0-0ACB-964C-AA9C-34B36033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3" name="Rectangle 5100">
            <a:extLst>
              <a:ext uri="{FF2B5EF4-FFF2-40B4-BE49-F238E27FC236}">
                <a16:creationId xmlns:a16="http://schemas.microsoft.com/office/drawing/2014/main" id="{EF375182-1CD0-8C49-BE9C-C217F9D2A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4" name="Rectangle 5101">
            <a:extLst>
              <a:ext uri="{FF2B5EF4-FFF2-40B4-BE49-F238E27FC236}">
                <a16:creationId xmlns:a16="http://schemas.microsoft.com/office/drawing/2014/main" id="{887D4D89-34DC-7E48-88D4-41AB11C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5" name="Rectangle 5102">
            <a:extLst>
              <a:ext uri="{FF2B5EF4-FFF2-40B4-BE49-F238E27FC236}">
                <a16:creationId xmlns:a16="http://schemas.microsoft.com/office/drawing/2014/main" id="{D9EA6D72-FFFC-1844-9D9C-B04C9F817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6" name="Rectangle 5103">
            <a:extLst>
              <a:ext uri="{FF2B5EF4-FFF2-40B4-BE49-F238E27FC236}">
                <a16:creationId xmlns:a16="http://schemas.microsoft.com/office/drawing/2014/main" id="{294EBDB8-0AD3-6848-8683-0EA53B281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7" name="Rectangle 5104">
            <a:extLst>
              <a:ext uri="{FF2B5EF4-FFF2-40B4-BE49-F238E27FC236}">
                <a16:creationId xmlns:a16="http://schemas.microsoft.com/office/drawing/2014/main" id="{4B4D2819-2808-4045-9319-86E706051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8" name="Rectangle 5105">
            <a:extLst>
              <a:ext uri="{FF2B5EF4-FFF2-40B4-BE49-F238E27FC236}">
                <a16:creationId xmlns:a16="http://schemas.microsoft.com/office/drawing/2014/main" id="{3BC27D0B-06FA-9B4A-8A3D-B19DA317B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799" name="Rectangle 5106">
            <a:extLst>
              <a:ext uri="{FF2B5EF4-FFF2-40B4-BE49-F238E27FC236}">
                <a16:creationId xmlns:a16="http://schemas.microsoft.com/office/drawing/2014/main" id="{48047F72-C7AC-8849-A6CE-5190056FF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0" name="Rectangle 5107">
            <a:extLst>
              <a:ext uri="{FF2B5EF4-FFF2-40B4-BE49-F238E27FC236}">
                <a16:creationId xmlns:a16="http://schemas.microsoft.com/office/drawing/2014/main" id="{DCAF4EE2-CA90-AC48-9D70-20885FA4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1" name="Rectangle 5108">
            <a:extLst>
              <a:ext uri="{FF2B5EF4-FFF2-40B4-BE49-F238E27FC236}">
                <a16:creationId xmlns:a16="http://schemas.microsoft.com/office/drawing/2014/main" id="{496C2772-AA17-C949-AA21-02E66E2FF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2" name="Rectangle 5109">
            <a:extLst>
              <a:ext uri="{FF2B5EF4-FFF2-40B4-BE49-F238E27FC236}">
                <a16:creationId xmlns:a16="http://schemas.microsoft.com/office/drawing/2014/main" id="{EC7871EA-BE56-324A-8C91-A190DB2C3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3" name="Rectangle 5110">
            <a:extLst>
              <a:ext uri="{FF2B5EF4-FFF2-40B4-BE49-F238E27FC236}">
                <a16:creationId xmlns:a16="http://schemas.microsoft.com/office/drawing/2014/main" id="{BEF84CFA-9D51-104A-A1BA-850AE2E54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4" name="Rectangle 5111">
            <a:extLst>
              <a:ext uri="{FF2B5EF4-FFF2-40B4-BE49-F238E27FC236}">
                <a16:creationId xmlns:a16="http://schemas.microsoft.com/office/drawing/2014/main" id="{07B67D34-76A1-4E42-9F4B-68BD257E4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5" name="Rectangle 5112">
            <a:extLst>
              <a:ext uri="{FF2B5EF4-FFF2-40B4-BE49-F238E27FC236}">
                <a16:creationId xmlns:a16="http://schemas.microsoft.com/office/drawing/2014/main" id="{11E62B48-C843-024B-9B15-F4FB9C00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6" name="Rectangle 5113">
            <a:extLst>
              <a:ext uri="{FF2B5EF4-FFF2-40B4-BE49-F238E27FC236}">
                <a16:creationId xmlns:a16="http://schemas.microsoft.com/office/drawing/2014/main" id="{6FFA0845-3BB4-9342-9712-0E14EF49D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7" name="Rectangle 5114">
            <a:extLst>
              <a:ext uri="{FF2B5EF4-FFF2-40B4-BE49-F238E27FC236}">
                <a16:creationId xmlns:a16="http://schemas.microsoft.com/office/drawing/2014/main" id="{C269E033-499B-214B-A122-0C98772D6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8" name="Rectangle 5115">
            <a:extLst>
              <a:ext uri="{FF2B5EF4-FFF2-40B4-BE49-F238E27FC236}">
                <a16:creationId xmlns:a16="http://schemas.microsoft.com/office/drawing/2014/main" id="{39E6C67C-5A4B-2F41-B9E4-8223C949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09" name="Rectangle 5116">
            <a:extLst>
              <a:ext uri="{FF2B5EF4-FFF2-40B4-BE49-F238E27FC236}">
                <a16:creationId xmlns:a16="http://schemas.microsoft.com/office/drawing/2014/main" id="{9C0B6683-FFC4-9645-ABB3-BB4585C3A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0" name="Rectangle 5117">
            <a:extLst>
              <a:ext uri="{FF2B5EF4-FFF2-40B4-BE49-F238E27FC236}">
                <a16:creationId xmlns:a16="http://schemas.microsoft.com/office/drawing/2014/main" id="{E8D1A4FC-8260-6B4B-9071-4AFCA1396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1" name="Rectangle 5118">
            <a:extLst>
              <a:ext uri="{FF2B5EF4-FFF2-40B4-BE49-F238E27FC236}">
                <a16:creationId xmlns:a16="http://schemas.microsoft.com/office/drawing/2014/main" id="{5093C13D-2B3A-9D4E-914B-CA54F4778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2" name="Rectangle 5119">
            <a:extLst>
              <a:ext uri="{FF2B5EF4-FFF2-40B4-BE49-F238E27FC236}">
                <a16:creationId xmlns:a16="http://schemas.microsoft.com/office/drawing/2014/main" id="{4573FEBF-35FD-AC4F-ACD1-671C2760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3" name="Rectangle 5120">
            <a:extLst>
              <a:ext uri="{FF2B5EF4-FFF2-40B4-BE49-F238E27FC236}">
                <a16:creationId xmlns:a16="http://schemas.microsoft.com/office/drawing/2014/main" id="{44C65B40-E88B-4141-AFC3-0240ACE42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4" name="Rectangle 5121">
            <a:extLst>
              <a:ext uri="{FF2B5EF4-FFF2-40B4-BE49-F238E27FC236}">
                <a16:creationId xmlns:a16="http://schemas.microsoft.com/office/drawing/2014/main" id="{FB681C2C-4F02-8C45-8977-F821D7C26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5" name="Rectangle 5122">
            <a:extLst>
              <a:ext uri="{FF2B5EF4-FFF2-40B4-BE49-F238E27FC236}">
                <a16:creationId xmlns:a16="http://schemas.microsoft.com/office/drawing/2014/main" id="{5A49959B-8B26-3244-B346-52BC6B1C0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6" name="Rectangle 5123">
            <a:extLst>
              <a:ext uri="{FF2B5EF4-FFF2-40B4-BE49-F238E27FC236}">
                <a16:creationId xmlns:a16="http://schemas.microsoft.com/office/drawing/2014/main" id="{35CAC6A3-D50D-7540-9FA1-264B53BE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7" name="Rectangle 5124">
            <a:extLst>
              <a:ext uri="{FF2B5EF4-FFF2-40B4-BE49-F238E27FC236}">
                <a16:creationId xmlns:a16="http://schemas.microsoft.com/office/drawing/2014/main" id="{7C78B05C-EA00-8D42-9EB4-5D8D8DFBF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8" name="Rectangle 5125">
            <a:extLst>
              <a:ext uri="{FF2B5EF4-FFF2-40B4-BE49-F238E27FC236}">
                <a16:creationId xmlns:a16="http://schemas.microsoft.com/office/drawing/2014/main" id="{47519EC8-DA43-2244-AB0D-01CE5255D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19" name="Rectangle 5126">
            <a:extLst>
              <a:ext uri="{FF2B5EF4-FFF2-40B4-BE49-F238E27FC236}">
                <a16:creationId xmlns:a16="http://schemas.microsoft.com/office/drawing/2014/main" id="{C4BD90FD-D3EF-B143-96CC-4430FB547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0" name="Rectangle 5127">
            <a:extLst>
              <a:ext uri="{FF2B5EF4-FFF2-40B4-BE49-F238E27FC236}">
                <a16:creationId xmlns:a16="http://schemas.microsoft.com/office/drawing/2014/main" id="{E25F4C0E-3D35-CA47-B285-F120A5BDF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1" name="Rectangle 5128">
            <a:extLst>
              <a:ext uri="{FF2B5EF4-FFF2-40B4-BE49-F238E27FC236}">
                <a16:creationId xmlns:a16="http://schemas.microsoft.com/office/drawing/2014/main" id="{FFE0E7D6-CF04-354A-A5BA-49F022093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2" name="Rectangle 5129">
            <a:extLst>
              <a:ext uri="{FF2B5EF4-FFF2-40B4-BE49-F238E27FC236}">
                <a16:creationId xmlns:a16="http://schemas.microsoft.com/office/drawing/2014/main" id="{9BED0934-5C73-C948-B206-1C68D07CC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3" name="Rectangle 5130">
            <a:extLst>
              <a:ext uri="{FF2B5EF4-FFF2-40B4-BE49-F238E27FC236}">
                <a16:creationId xmlns:a16="http://schemas.microsoft.com/office/drawing/2014/main" id="{3200A7B7-5561-064F-B465-0B2FBB76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4" name="Rectangle 5131">
            <a:extLst>
              <a:ext uri="{FF2B5EF4-FFF2-40B4-BE49-F238E27FC236}">
                <a16:creationId xmlns:a16="http://schemas.microsoft.com/office/drawing/2014/main" id="{9BA54121-45B4-7A41-A137-D1E857BAF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5" name="Rectangle 5132">
            <a:extLst>
              <a:ext uri="{FF2B5EF4-FFF2-40B4-BE49-F238E27FC236}">
                <a16:creationId xmlns:a16="http://schemas.microsoft.com/office/drawing/2014/main" id="{3176D639-65E4-314C-8B33-FB424DD10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6" name="Rectangle 5133">
            <a:extLst>
              <a:ext uri="{FF2B5EF4-FFF2-40B4-BE49-F238E27FC236}">
                <a16:creationId xmlns:a16="http://schemas.microsoft.com/office/drawing/2014/main" id="{31EA3251-B6F3-8846-83CE-E0A976B50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7" name="Rectangle 5135">
            <a:extLst>
              <a:ext uri="{FF2B5EF4-FFF2-40B4-BE49-F238E27FC236}">
                <a16:creationId xmlns:a16="http://schemas.microsoft.com/office/drawing/2014/main" id="{4D33279B-F534-4F47-A126-DF0B1D92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8" name="Rectangle 5136">
            <a:extLst>
              <a:ext uri="{FF2B5EF4-FFF2-40B4-BE49-F238E27FC236}">
                <a16:creationId xmlns:a16="http://schemas.microsoft.com/office/drawing/2014/main" id="{099D454D-EC27-D848-9DBF-FA912024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29" name="Rectangle 5137">
            <a:extLst>
              <a:ext uri="{FF2B5EF4-FFF2-40B4-BE49-F238E27FC236}">
                <a16:creationId xmlns:a16="http://schemas.microsoft.com/office/drawing/2014/main" id="{F49C59D1-708A-1C4E-BB15-F9E73B6D9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0" name="Rectangle 5138">
            <a:extLst>
              <a:ext uri="{FF2B5EF4-FFF2-40B4-BE49-F238E27FC236}">
                <a16:creationId xmlns:a16="http://schemas.microsoft.com/office/drawing/2014/main" id="{72DDA8F9-447F-3A48-A819-3B519517D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1" name="Rectangle 5139">
            <a:extLst>
              <a:ext uri="{FF2B5EF4-FFF2-40B4-BE49-F238E27FC236}">
                <a16:creationId xmlns:a16="http://schemas.microsoft.com/office/drawing/2014/main" id="{D3609B95-24D0-5841-ACCA-31AD5C777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2" name="Rectangle 5140">
            <a:extLst>
              <a:ext uri="{FF2B5EF4-FFF2-40B4-BE49-F238E27FC236}">
                <a16:creationId xmlns:a16="http://schemas.microsoft.com/office/drawing/2014/main" id="{EFF46BBD-B7B6-2443-A490-D84C8E098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3" name="Rectangle 5141">
            <a:extLst>
              <a:ext uri="{FF2B5EF4-FFF2-40B4-BE49-F238E27FC236}">
                <a16:creationId xmlns:a16="http://schemas.microsoft.com/office/drawing/2014/main" id="{099B988F-75F1-0548-9F22-49290760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4" name="Rectangle 5142">
            <a:extLst>
              <a:ext uri="{FF2B5EF4-FFF2-40B4-BE49-F238E27FC236}">
                <a16:creationId xmlns:a16="http://schemas.microsoft.com/office/drawing/2014/main" id="{94488E1B-972C-4E49-9E06-5853ABA46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5" name="Rectangle 5143">
            <a:extLst>
              <a:ext uri="{FF2B5EF4-FFF2-40B4-BE49-F238E27FC236}">
                <a16:creationId xmlns:a16="http://schemas.microsoft.com/office/drawing/2014/main" id="{65357929-7695-6844-A371-77E35153A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6" name="Rectangle 5144">
            <a:extLst>
              <a:ext uri="{FF2B5EF4-FFF2-40B4-BE49-F238E27FC236}">
                <a16:creationId xmlns:a16="http://schemas.microsoft.com/office/drawing/2014/main" id="{CBFF062B-A883-454E-9788-5EF0A0C5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7" name="Rectangle 5145">
            <a:extLst>
              <a:ext uri="{FF2B5EF4-FFF2-40B4-BE49-F238E27FC236}">
                <a16:creationId xmlns:a16="http://schemas.microsoft.com/office/drawing/2014/main" id="{D527B10A-C0CE-6E47-8652-2F0CECEF7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8" name="Rectangle 5146">
            <a:extLst>
              <a:ext uri="{FF2B5EF4-FFF2-40B4-BE49-F238E27FC236}">
                <a16:creationId xmlns:a16="http://schemas.microsoft.com/office/drawing/2014/main" id="{9E26B0FC-EA53-8E49-AEA7-A8C9586AF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39" name="Rectangle 5147">
            <a:extLst>
              <a:ext uri="{FF2B5EF4-FFF2-40B4-BE49-F238E27FC236}">
                <a16:creationId xmlns:a16="http://schemas.microsoft.com/office/drawing/2014/main" id="{B26FA2DC-4773-EE48-B9BD-E42BDFE1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0" name="Rectangle 5148">
            <a:extLst>
              <a:ext uri="{FF2B5EF4-FFF2-40B4-BE49-F238E27FC236}">
                <a16:creationId xmlns:a16="http://schemas.microsoft.com/office/drawing/2014/main" id="{606534D9-CDAC-DF4D-977C-8CDE20043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1" name="Rectangle 5149">
            <a:extLst>
              <a:ext uri="{FF2B5EF4-FFF2-40B4-BE49-F238E27FC236}">
                <a16:creationId xmlns:a16="http://schemas.microsoft.com/office/drawing/2014/main" id="{1FCD114A-782A-E747-B545-2C8268C98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2" name="Rectangle 5150">
            <a:extLst>
              <a:ext uri="{FF2B5EF4-FFF2-40B4-BE49-F238E27FC236}">
                <a16:creationId xmlns:a16="http://schemas.microsoft.com/office/drawing/2014/main" id="{71E1764F-904F-8E40-AE1B-CE494E1DB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3" name="Rectangle 5151">
            <a:extLst>
              <a:ext uri="{FF2B5EF4-FFF2-40B4-BE49-F238E27FC236}">
                <a16:creationId xmlns:a16="http://schemas.microsoft.com/office/drawing/2014/main" id="{CB765909-9298-5547-B1BA-73146EC9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4" name="Rectangle 5152">
            <a:extLst>
              <a:ext uri="{FF2B5EF4-FFF2-40B4-BE49-F238E27FC236}">
                <a16:creationId xmlns:a16="http://schemas.microsoft.com/office/drawing/2014/main" id="{21CC7FA6-D2C9-E249-9AD6-3B18FC70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5" name="Rectangle 5153">
            <a:extLst>
              <a:ext uri="{FF2B5EF4-FFF2-40B4-BE49-F238E27FC236}">
                <a16:creationId xmlns:a16="http://schemas.microsoft.com/office/drawing/2014/main" id="{E60C8655-ABA1-8245-B1AD-01BD7B66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6" name="Rectangle 5154">
            <a:extLst>
              <a:ext uri="{FF2B5EF4-FFF2-40B4-BE49-F238E27FC236}">
                <a16:creationId xmlns:a16="http://schemas.microsoft.com/office/drawing/2014/main" id="{7A1495CF-9F38-334A-B3EB-492EAAE1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7" name="Rectangle 5155">
            <a:extLst>
              <a:ext uri="{FF2B5EF4-FFF2-40B4-BE49-F238E27FC236}">
                <a16:creationId xmlns:a16="http://schemas.microsoft.com/office/drawing/2014/main" id="{0F5380DD-57B8-8047-9173-21108FC49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8" name="Rectangle 5156">
            <a:extLst>
              <a:ext uri="{FF2B5EF4-FFF2-40B4-BE49-F238E27FC236}">
                <a16:creationId xmlns:a16="http://schemas.microsoft.com/office/drawing/2014/main" id="{EF53FD62-B0A1-8C44-9B42-1A7E1FFF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49" name="Rectangle 5157">
            <a:extLst>
              <a:ext uri="{FF2B5EF4-FFF2-40B4-BE49-F238E27FC236}">
                <a16:creationId xmlns:a16="http://schemas.microsoft.com/office/drawing/2014/main" id="{DA2AFC46-CC56-D545-A10C-3E7132503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0" name="Rectangle 5158">
            <a:extLst>
              <a:ext uri="{FF2B5EF4-FFF2-40B4-BE49-F238E27FC236}">
                <a16:creationId xmlns:a16="http://schemas.microsoft.com/office/drawing/2014/main" id="{BD38C47B-B228-7E4E-8FFC-B781F51B4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1" name="Rectangle 5159">
            <a:extLst>
              <a:ext uri="{FF2B5EF4-FFF2-40B4-BE49-F238E27FC236}">
                <a16:creationId xmlns:a16="http://schemas.microsoft.com/office/drawing/2014/main" id="{62C526F0-5D32-8D4C-924C-2D0A2CD02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2" name="Rectangle 5160">
            <a:extLst>
              <a:ext uri="{FF2B5EF4-FFF2-40B4-BE49-F238E27FC236}">
                <a16:creationId xmlns:a16="http://schemas.microsoft.com/office/drawing/2014/main" id="{00EF6A05-B7BA-BF4E-BA47-6CE5007AE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3" name="Rectangle 5161">
            <a:extLst>
              <a:ext uri="{FF2B5EF4-FFF2-40B4-BE49-F238E27FC236}">
                <a16:creationId xmlns:a16="http://schemas.microsoft.com/office/drawing/2014/main" id="{EF763A2F-A5B5-8841-8473-9834B390D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4" name="Rectangle 5162">
            <a:extLst>
              <a:ext uri="{FF2B5EF4-FFF2-40B4-BE49-F238E27FC236}">
                <a16:creationId xmlns:a16="http://schemas.microsoft.com/office/drawing/2014/main" id="{B625B0FE-3827-7B42-AEB7-0C8AEB69A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5" name="Rectangle 5163">
            <a:extLst>
              <a:ext uri="{FF2B5EF4-FFF2-40B4-BE49-F238E27FC236}">
                <a16:creationId xmlns:a16="http://schemas.microsoft.com/office/drawing/2014/main" id="{A715CAAD-9502-C94E-935E-4E2C3A298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6" name="Rectangle 5164">
            <a:extLst>
              <a:ext uri="{FF2B5EF4-FFF2-40B4-BE49-F238E27FC236}">
                <a16:creationId xmlns:a16="http://schemas.microsoft.com/office/drawing/2014/main" id="{CA2DBF35-DCBF-1442-8E9F-E4F512D9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7" name="Rectangle 5165">
            <a:extLst>
              <a:ext uri="{FF2B5EF4-FFF2-40B4-BE49-F238E27FC236}">
                <a16:creationId xmlns:a16="http://schemas.microsoft.com/office/drawing/2014/main" id="{1D2897DA-E13E-584F-A6BF-7584A0B17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8" name="Rectangle 5166">
            <a:extLst>
              <a:ext uri="{FF2B5EF4-FFF2-40B4-BE49-F238E27FC236}">
                <a16:creationId xmlns:a16="http://schemas.microsoft.com/office/drawing/2014/main" id="{AE2CC277-F45C-6C4B-A168-F96C9436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59" name="Rectangle 5167">
            <a:extLst>
              <a:ext uri="{FF2B5EF4-FFF2-40B4-BE49-F238E27FC236}">
                <a16:creationId xmlns:a16="http://schemas.microsoft.com/office/drawing/2014/main" id="{D7A5F54A-B7CE-1D4F-BD4B-6767C3522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0" name="Rectangle 5168">
            <a:extLst>
              <a:ext uri="{FF2B5EF4-FFF2-40B4-BE49-F238E27FC236}">
                <a16:creationId xmlns:a16="http://schemas.microsoft.com/office/drawing/2014/main" id="{BD87C3BD-3459-C248-8E65-4CE922DD2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1" name="Rectangle 5169">
            <a:extLst>
              <a:ext uri="{FF2B5EF4-FFF2-40B4-BE49-F238E27FC236}">
                <a16:creationId xmlns:a16="http://schemas.microsoft.com/office/drawing/2014/main" id="{2D2D8807-89A6-1847-9BC5-85CEF5850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2" name="Rectangle 5170">
            <a:extLst>
              <a:ext uri="{FF2B5EF4-FFF2-40B4-BE49-F238E27FC236}">
                <a16:creationId xmlns:a16="http://schemas.microsoft.com/office/drawing/2014/main" id="{9513511C-4508-8D42-ACE2-B01B91AA1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3" name="Rectangle 5171">
            <a:extLst>
              <a:ext uri="{FF2B5EF4-FFF2-40B4-BE49-F238E27FC236}">
                <a16:creationId xmlns:a16="http://schemas.microsoft.com/office/drawing/2014/main" id="{993CAA41-3640-1240-B522-01A873FF5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4" name="Rectangle 5172">
            <a:extLst>
              <a:ext uri="{FF2B5EF4-FFF2-40B4-BE49-F238E27FC236}">
                <a16:creationId xmlns:a16="http://schemas.microsoft.com/office/drawing/2014/main" id="{11581FF4-D964-B543-8C23-6100AE04E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5" name="Rectangle 5173">
            <a:extLst>
              <a:ext uri="{FF2B5EF4-FFF2-40B4-BE49-F238E27FC236}">
                <a16:creationId xmlns:a16="http://schemas.microsoft.com/office/drawing/2014/main" id="{2F05C213-D6A0-CB4F-8C33-A5C3AAE60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6" name="Rectangle 5174">
            <a:extLst>
              <a:ext uri="{FF2B5EF4-FFF2-40B4-BE49-F238E27FC236}">
                <a16:creationId xmlns:a16="http://schemas.microsoft.com/office/drawing/2014/main" id="{655A5AF9-88F1-D346-9ED0-7336847FA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7" name="Rectangle 5175">
            <a:extLst>
              <a:ext uri="{FF2B5EF4-FFF2-40B4-BE49-F238E27FC236}">
                <a16:creationId xmlns:a16="http://schemas.microsoft.com/office/drawing/2014/main" id="{F530984C-E2FA-2640-825F-E7968F71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8" name="Rectangle 5176">
            <a:extLst>
              <a:ext uri="{FF2B5EF4-FFF2-40B4-BE49-F238E27FC236}">
                <a16:creationId xmlns:a16="http://schemas.microsoft.com/office/drawing/2014/main" id="{BF69DF50-81D7-434E-9DFA-8231272E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69" name="Rectangle 5177">
            <a:extLst>
              <a:ext uri="{FF2B5EF4-FFF2-40B4-BE49-F238E27FC236}">
                <a16:creationId xmlns:a16="http://schemas.microsoft.com/office/drawing/2014/main" id="{5273C04D-570D-C34F-BD0B-508363C3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0" name="Rectangle 5178">
            <a:extLst>
              <a:ext uri="{FF2B5EF4-FFF2-40B4-BE49-F238E27FC236}">
                <a16:creationId xmlns:a16="http://schemas.microsoft.com/office/drawing/2014/main" id="{B898C66C-46A1-D54D-A99E-87C6300D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1" name="Rectangle 5179">
            <a:extLst>
              <a:ext uri="{FF2B5EF4-FFF2-40B4-BE49-F238E27FC236}">
                <a16:creationId xmlns:a16="http://schemas.microsoft.com/office/drawing/2014/main" id="{342A5DBD-0910-4B41-9B56-2E444E00F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2" name="Rectangle 5180">
            <a:extLst>
              <a:ext uri="{FF2B5EF4-FFF2-40B4-BE49-F238E27FC236}">
                <a16:creationId xmlns:a16="http://schemas.microsoft.com/office/drawing/2014/main" id="{EECCBA03-47AD-044E-A417-3C69367DF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3" name="Rectangle 5181">
            <a:extLst>
              <a:ext uri="{FF2B5EF4-FFF2-40B4-BE49-F238E27FC236}">
                <a16:creationId xmlns:a16="http://schemas.microsoft.com/office/drawing/2014/main" id="{A0215B82-8738-DC49-BAC7-98C4E81D8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4" name="Rectangle 5182">
            <a:extLst>
              <a:ext uri="{FF2B5EF4-FFF2-40B4-BE49-F238E27FC236}">
                <a16:creationId xmlns:a16="http://schemas.microsoft.com/office/drawing/2014/main" id="{599CB4FE-3E9C-0140-9372-7BF0E46C5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5" name="Rectangle 5183">
            <a:extLst>
              <a:ext uri="{FF2B5EF4-FFF2-40B4-BE49-F238E27FC236}">
                <a16:creationId xmlns:a16="http://schemas.microsoft.com/office/drawing/2014/main" id="{DD1FF274-F0B1-8F4D-A960-677C031F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6" name="Rectangle 5184">
            <a:extLst>
              <a:ext uri="{FF2B5EF4-FFF2-40B4-BE49-F238E27FC236}">
                <a16:creationId xmlns:a16="http://schemas.microsoft.com/office/drawing/2014/main" id="{4239A43B-D002-034B-9692-0A2DB4E28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7" name="Rectangle 5185">
            <a:extLst>
              <a:ext uri="{FF2B5EF4-FFF2-40B4-BE49-F238E27FC236}">
                <a16:creationId xmlns:a16="http://schemas.microsoft.com/office/drawing/2014/main" id="{6FE601D6-EB5D-F449-9978-4536D94FF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8" name="Rectangle 5186">
            <a:extLst>
              <a:ext uri="{FF2B5EF4-FFF2-40B4-BE49-F238E27FC236}">
                <a16:creationId xmlns:a16="http://schemas.microsoft.com/office/drawing/2014/main" id="{0D8E0B2D-8292-D24D-999B-44299BCF6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79" name="Rectangle 5187">
            <a:extLst>
              <a:ext uri="{FF2B5EF4-FFF2-40B4-BE49-F238E27FC236}">
                <a16:creationId xmlns:a16="http://schemas.microsoft.com/office/drawing/2014/main" id="{7544325E-82BE-FD45-B927-EDC85E673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0" name="Rectangle 5188">
            <a:extLst>
              <a:ext uri="{FF2B5EF4-FFF2-40B4-BE49-F238E27FC236}">
                <a16:creationId xmlns:a16="http://schemas.microsoft.com/office/drawing/2014/main" id="{1163BEE4-F75C-BF4D-B7DE-867689EC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1" name="Rectangle 5189">
            <a:extLst>
              <a:ext uri="{FF2B5EF4-FFF2-40B4-BE49-F238E27FC236}">
                <a16:creationId xmlns:a16="http://schemas.microsoft.com/office/drawing/2014/main" id="{4F5701DE-861F-C246-AB6E-38EEE95A9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2" name="Rectangle 5190">
            <a:extLst>
              <a:ext uri="{FF2B5EF4-FFF2-40B4-BE49-F238E27FC236}">
                <a16:creationId xmlns:a16="http://schemas.microsoft.com/office/drawing/2014/main" id="{6B2E6E80-D074-FF48-BCE6-9654DA8E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3" name="Rectangle 5191">
            <a:extLst>
              <a:ext uri="{FF2B5EF4-FFF2-40B4-BE49-F238E27FC236}">
                <a16:creationId xmlns:a16="http://schemas.microsoft.com/office/drawing/2014/main" id="{9759E128-F699-1D46-9834-D2E97940C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4" name="Rectangle 5192">
            <a:extLst>
              <a:ext uri="{FF2B5EF4-FFF2-40B4-BE49-F238E27FC236}">
                <a16:creationId xmlns:a16="http://schemas.microsoft.com/office/drawing/2014/main" id="{35815322-E463-4541-8928-DE67064C5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5" name="Rectangle 5193">
            <a:extLst>
              <a:ext uri="{FF2B5EF4-FFF2-40B4-BE49-F238E27FC236}">
                <a16:creationId xmlns:a16="http://schemas.microsoft.com/office/drawing/2014/main" id="{1FE9EABF-D7AB-C946-AB73-4A436F53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6" name="Rectangle 5194">
            <a:extLst>
              <a:ext uri="{FF2B5EF4-FFF2-40B4-BE49-F238E27FC236}">
                <a16:creationId xmlns:a16="http://schemas.microsoft.com/office/drawing/2014/main" id="{1781ABFE-0B26-1E41-A94F-3E2F815D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7" name="Rectangle 5195">
            <a:extLst>
              <a:ext uri="{FF2B5EF4-FFF2-40B4-BE49-F238E27FC236}">
                <a16:creationId xmlns:a16="http://schemas.microsoft.com/office/drawing/2014/main" id="{2CFE9F81-8A4E-3C4F-9C32-B0F0ECA35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8" name="Rectangle 5196">
            <a:extLst>
              <a:ext uri="{FF2B5EF4-FFF2-40B4-BE49-F238E27FC236}">
                <a16:creationId xmlns:a16="http://schemas.microsoft.com/office/drawing/2014/main" id="{791E1E6B-680B-EF40-A2C3-39D457A65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89" name="Rectangle 5197">
            <a:extLst>
              <a:ext uri="{FF2B5EF4-FFF2-40B4-BE49-F238E27FC236}">
                <a16:creationId xmlns:a16="http://schemas.microsoft.com/office/drawing/2014/main" id="{F06FECAC-7E51-EA4E-86F0-F6DC1ADDA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0" name="Rectangle 5198">
            <a:extLst>
              <a:ext uri="{FF2B5EF4-FFF2-40B4-BE49-F238E27FC236}">
                <a16:creationId xmlns:a16="http://schemas.microsoft.com/office/drawing/2014/main" id="{93A77719-38B0-E440-9DD9-76130A6B6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1" name="Rectangle 5199">
            <a:extLst>
              <a:ext uri="{FF2B5EF4-FFF2-40B4-BE49-F238E27FC236}">
                <a16:creationId xmlns:a16="http://schemas.microsoft.com/office/drawing/2014/main" id="{4AEAC186-D4D3-9249-AAB4-F9B4EA731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2" name="Rectangle 5200">
            <a:extLst>
              <a:ext uri="{FF2B5EF4-FFF2-40B4-BE49-F238E27FC236}">
                <a16:creationId xmlns:a16="http://schemas.microsoft.com/office/drawing/2014/main" id="{A33AF63A-4ECF-5147-92E3-8DB8DC18E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3" name="Rectangle 5201">
            <a:extLst>
              <a:ext uri="{FF2B5EF4-FFF2-40B4-BE49-F238E27FC236}">
                <a16:creationId xmlns:a16="http://schemas.microsoft.com/office/drawing/2014/main" id="{147E3E83-EE8A-7E4C-BA1F-CD1AE2E4D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4" name="Rectangle 5202">
            <a:extLst>
              <a:ext uri="{FF2B5EF4-FFF2-40B4-BE49-F238E27FC236}">
                <a16:creationId xmlns:a16="http://schemas.microsoft.com/office/drawing/2014/main" id="{B9BA591C-5AAB-D74A-980A-C4BD1A587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5" name="Rectangle 5203">
            <a:extLst>
              <a:ext uri="{FF2B5EF4-FFF2-40B4-BE49-F238E27FC236}">
                <a16:creationId xmlns:a16="http://schemas.microsoft.com/office/drawing/2014/main" id="{0356A031-6C6F-4D4B-A73A-5915472E2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6" name="Rectangle 5204">
            <a:extLst>
              <a:ext uri="{FF2B5EF4-FFF2-40B4-BE49-F238E27FC236}">
                <a16:creationId xmlns:a16="http://schemas.microsoft.com/office/drawing/2014/main" id="{25D80897-1AF8-EE42-9B3B-F49D1761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7" name="Rectangle 5205">
            <a:extLst>
              <a:ext uri="{FF2B5EF4-FFF2-40B4-BE49-F238E27FC236}">
                <a16:creationId xmlns:a16="http://schemas.microsoft.com/office/drawing/2014/main" id="{0A425AD1-2DB6-CE48-83D7-1A4F85281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8" name="Rectangle 5206">
            <a:extLst>
              <a:ext uri="{FF2B5EF4-FFF2-40B4-BE49-F238E27FC236}">
                <a16:creationId xmlns:a16="http://schemas.microsoft.com/office/drawing/2014/main" id="{9BD0E9B0-4F39-4145-8AC4-36E3C871C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899" name="Rectangle 5207">
            <a:extLst>
              <a:ext uri="{FF2B5EF4-FFF2-40B4-BE49-F238E27FC236}">
                <a16:creationId xmlns:a16="http://schemas.microsoft.com/office/drawing/2014/main" id="{E940C66E-7A4D-A64B-A4BD-665C2D8E2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0" name="Rectangle 5208">
            <a:extLst>
              <a:ext uri="{FF2B5EF4-FFF2-40B4-BE49-F238E27FC236}">
                <a16:creationId xmlns:a16="http://schemas.microsoft.com/office/drawing/2014/main" id="{42CA9E33-06A0-2A4A-988A-030D64EC7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1" name="Rectangle 5209">
            <a:extLst>
              <a:ext uri="{FF2B5EF4-FFF2-40B4-BE49-F238E27FC236}">
                <a16:creationId xmlns:a16="http://schemas.microsoft.com/office/drawing/2014/main" id="{3097F035-FCDB-1E42-A84B-8BA116FFA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2" name="Rectangle 5210">
            <a:extLst>
              <a:ext uri="{FF2B5EF4-FFF2-40B4-BE49-F238E27FC236}">
                <a16:creationId xmlns:a16="http://schemas.microsoft.com/office/drawing/2014/main" id="{03ADEBD3-5CF1-E647-AA2C-0D961723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3" name="Rectangle 5211">
            <a:extLst>
              <a:ext uri="{FF2B5EF4-FFF2-40B4-BE49-F238E27FC236}">
                <a16:creationId xmlns:a16="http://schemas.microsoft.com/office/drawing/2014/main" id="{8B7A141D-951E-E44C-880A-38BE1B5B2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4" name="Rectangle 5212">
            <a:extLst>
              <a:ext uri="{FF2B5EF4-FFF2-40B4-BE49-F238E27FC236}">
                <a16:creationId xmlns:a16="http://schemas.microsoft.com/office/drawing/2014/main" id="{430AA0D3-C2F8-E249-A16E-B2D5006A2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5" name="Rectangle 5213">
            <a:extLst>
              <a:ext uri="{FF2B5EF4-FFF2-40B4-BE49-F238E27FC236}">
                <a16:creationId xmlns:a16="http://schemas.microsoft.com/office/drawing/2014/main" id="{EA856810-2AA6-7F4C-BC87-C38B0549D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6" name="Rectangle 5214">
            <a:extLst>
              <a:ext uri="{FF2B5EF4-FFF2-40B4-BE49-F238E27FC236}">
                <a16:creationId xmlns:a16="http://schemas.microsoft.com/office/drawing/2014/main" id="{8DA4A169-7A59-114B-A126-11312E3C5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7" name="Rectangle 5215">
            <a:extLst>
              <a:ext uri="{FF2B5EF4-FFF2-40B4-BE49-F238E27FC236}">
                <a16:creationId xmlns:a16="http://schemas.microsoft.com/office/drawing/2014/main" id="{54400776-B906-AD49-8AC7-92731B75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8" name="Rectangle 5216">
            <a:extLst>
              <a:ext uri="{FF2B5EF4-FFF2-40B4-BE49-F238E27FC236}">
                <a16:creationId xmlns:a16="http://schemas.microsoft.com/office/drawing/2014/main" id="{CF4F5690-C6A1-0A43-B843-589821D1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17145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09" name="Rectangle 5217">
            <a:extLst>
              <a:ext uri="{FF2B5EF4-FFF2-40B4-BE49-F238E27FC236}">
                <a16:creationId xmlns:a16="http://schemas.microsoft.com/office/drawing/2014/main" id="{8B3FA94B-46EF-AC4B-964B-F6BCF009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17145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0" name="Rectangle 5218">
            <a:extLst>
              <a:ext uri="{FF2B5EF4-FFF2-40B4-BE49-F238E27FC236}">
                <a16:creationId xmlns:a16="http://schemas.microsoft.com/office/drawing/2014/main" id="{DCBEE745-115B-C844-B707-FEAD79B2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19748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1" name="Rectangle 5219">
            <a:extLst>
              <a:ext uri="{FF2B5EF4-FFF2-40B4-BE49-F238E27FC236}">
                <a16:creationId xmlns:a16="http://schemas.microsoft.com/office/drawing/2014/main" id="{AEDAFDCC-D5F9-6C44-8DC2-58C794F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19748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2" name="Rectangle 5220">
            <a:extLst>
              <a:ext uri="{FF2B5EF4-FFF2-40B4-BE49-F238E27FC236}">
                <a16:creationId xmlns:a16="http://schemas.microsoft.com/office/drawing/2014/main" id="{F3A0C6F7-4ADE-764E-91CA-0926D199C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3132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3" name="Rectangle 5221">
            <a:extLst>
              <a:ext uri="{FF2B5EF4-FFF2-40B4-BE49-F238E27FC236}">
                <a16:creationId xmlns:a16="http://schemas.microsoft.com/office/drawing/2014/main" id="{FAA56690-CA50-F540-BAF5-C09E5E5E0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3132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4" name="Rectangle 5222">
            <a:extLst>
              <a:ext uri="{FF2B5EF4-FFF2-40B4-BE49-F238E27FC236}">
                <a16:creationId xmlns:a16="http://schemas.microsoft.com/office/drawing/2014/main" id="{BFF2A86C-6F8F-C241-80FD-38BC264C7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5720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5" name="Rectangle 5223">
            <a:extLst>
              <a:ext uri="{FF2B5EF4-FFF2-40B4-BE49-F238E27FC236}">
                <a16:creationId xmlns:a16="http://schemas.microsoft.com/office/drawing/2014/main" id="{9249774F-1474-1B42-8BA6-33DCA972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5720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6" name="Rectangle 5224">
            <a:extLst>
              <a:ext uri="{FF2B5EF4-FFF2-40B4-BE49-F238E27FC236}">
                <a16:creationId xmlns:a16="http://schemas.microsoft.com/office/drawing/2014/main" id="{3B9E1F62-4AAC-3B4E-8391-C4C73EF8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8323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7" name="Rectangle 5225">
            <a:extLst>
              <a:ext uri="{FF2B5EF4-FFF2-40B4-BE49-F238E27FC236}">
                <a16:creationId xmlns:a16="http://schemas.microsoft.com/office/drawing/2014/main" id="{72DB1C43-AE44-D04A-9448-3149F845D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8323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8" name="Rectangle 5226">
            <a:extLst>
              <a:ext uri="{FF2B5EF4-FFF2-40B4-BE49-F238E27FC236}">
                <a16:creationId xmlns:a16="http://schemas.microsoft.com/office/drawing/2014/main" id="{EE1625AA-A37B-5944-8C1E-B15848586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09111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19" name="Rectangle 5227">
            <a:extLst>
              <a:ext uri="{FF2B5EF4-FFF2-40B4-BE49-F238E27FC236}">
                <a16:creationId xmlns:a16="http://schemas.microsoft.com/office/drawing/2014/main" id="{F52608B2-F16A-C247-9B81-74C96998F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09111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0" name="Rectangle 5228">
            <a:extLst>
              <a:ext uri="{FF2B5EF4-FFF2-40B4-BE49-F238E27FC236}">
                <a16:creationId xmlns:a16="http://schemas.microsoft.com/office/drawing/2014/main" id="{0F49A3ED-747F-354A-B600-1D9003F21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35146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1" name="Rectangle 5229">
            <a:extLst>
              <a:ext uri="{FF2B5EF4-FFF2-40B4-BE49-F238E27FC236}">
                <a16:creationId xmlns:a16="http://schemas.microsoft.com/office/drawing/2014/main" id="{383F2994-921F-7140-A4D5-7DAD7FE85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3514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2" name="Rectangle 5230">
            <a:extLst>
              <a:ext uri="{FF2B5EF4-FFF2-40B4-BE49-F238E27FC236}">
                <a16:creationId xmlns:a16="http://schemas.microsoft.com/office/drawing/2014/main" id="{8823BF37-9A9C-E544-935A-499D0EEFE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6118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3" name="Rectangle 5231">
            <a:extLst>
              <a:ext uri="{FF2B5EF4-FFF2-40B4-BE49-F238E27FC236}">
                <a16:creationId xmlns:a16="http://schemas.microsoft.com/office/drawing/2014/main" id="{04BEA662-8A90-2B4D-BFC5-36AC86B93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6118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4" name="Rectangle 5232">
            <a:extLst>
              <a:ext uri="{FF2B5EF4-FFF2-40B4-BE49-F238E27FC236}">
                <a16:creationId xmlns:a16="http://schemas.microsoft.com/office/drawing/2014/main" id="{C9030D34-E6F1-E548-ADBF-02706A30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8705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5" name="Rectangle 5233">
            <a:extLst>
              <a:ext uri="{FF2B5EF4-FFF2-40B4-BE49-F238E27FC236}">
                <a16:creationId xmlns:a16="http://schemas.microsoft.com/office/drawing/2014/main" id="{8C13C162-870C-274F-A9B0-5F76DD1F1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8705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6" name="Rectangle 5234">
            <a:extLst>
              <a:ext uri="{FF2B5EF4-FFF2-40B4-BE49-F238E27FC236}">
                <a16:creationId xmlns:a16="http://schemas.microsoft.com/office/drawing/2014/main" id="{EA1E3498-E5B2-244D-828E-F77D89D2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61309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7" name="Rectangle 5235">
            <a:extLst>
              <a:ext uri="{FF2B5EF4-FFF2-40B4-BE49-F238E27FC236}">
                <a16:creationId xmlns:a16="http://schemas.microsoft.com/office/drawing/2014/main" id="{4F278E6F-8C46-FF4A-BD77-1C3A68CDF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61309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8" name="Rectangle 5236">
            <a:extLst>
              <a:ext uri="{FF2B5EF4-FFF2-40B4-BE49-F238E27FC236}">
                <a16:creationId xmlns:a16="http://schemas.microsoft.com/office/drawing/2014/main" id="{6E255331-D819-D54D-891A-996C0DD16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638968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29" name="Rectangle 5237">
            <a:extLst>
              <a:ext uri="{FF2B5EF4-FFF2-40B4-BE49-F238E27FC236}">
                <a16:creationId xmlns:a16="http://schemas.microsoft.com/office/drawing/2014/main" id="{20030832-42E3-6B40-B91A-7C8AE05C4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638968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0" name="Rectangle 5238">
            <a:extLst>
              <a:ext uri="{FF2B5EF4-FFF2-40B4-BE49-F238E27FC236}">
                <a16:creationId xmlns:a16="http://schemas.microsoft.com/office/drawing/2014/main" id="{4716DCCF-DC0E-CD41-89B0-3071B841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66500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1" name="Rectangle 5239">
            <a:extLst>
              <a:ext uri="{FF2B5EF4-FFF2-40B4-BE49-F238E27FC236}">
                <a16:creationId xmlns:a16="http://schemas.microsoft.com/office/drawing/2014/main" id="{A4A6F534-9763-E44D-A2D1-3487293A2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66500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2" name="Rectangle 5240">
            <a:extLst>
              <a:ext uri="{FF2B5EF4-FFF2-40B4-BE49-F238E27FC236}">
                <a16:creationId xmlns:a16="http://schemas.microsoft.com/office/drawing/2014/main" id="{52A1AF57-A210-D643-ADC5-9DC81099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23520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3" name="Rectangle 5241">
            <a:extLst>
              <a:ext uri="{FF2B5EF4-FFF2-40B4-BE49-F238E27FC236}">
                <a16:creationId xmlns:a16="http://schemas.microsoft.com/office/drawing/2014/main" id="{9E3E564C-433C-FD4F-A008-FBEC839B2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2352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4" name="Rectangle 5242">
            <a:extLst>
              <a:ext uri="{FF2B5EF4-FFF2-40B4-BE49-F238E27FC236}">
                <a16:creationId xmlns:a16="http://schemas.microsoft.com/office/drawing/2014/main" id="{16036089-7ECC-B944-98E2-57C95A00E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49396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5" name="Rectangle 5243">
            <a:extLst>
              <a:ext uri="{FF2B5EF4-FFF2-40B4-BE49-F238E27FC236}">
                <a16:creationId xmlns:a16="http://schemas.microsoft.com/office/drawing/2014/main" id="{798B054D-E68A-0244-926B-BA6AF6181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49396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6" name="Rectangle 5244">
            <a:extLst>
              <a:ext uri="{FF2B5EF4-FFF2-40B4-BE49-F238E27FC236}">
                <a16:creationId xmlns:a16="http://schemas.microsoft.com/office/drawing/2014/main" id="{E7B47B0D-6F6A-E645-ACE6-ACDC3064D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7543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7" name="Rectangle 5245">
            <a:extLst>
              <a:ext uri="{FF2B5EF4-FFF2-40B4-BE49-F238E27FC236}">
                <a16:creationId xmlns:a16="http://schemas.microsoft.com/office/drawing/2014/main" id="{BF48F5AC-E97D-3846-A90D-C71CB6784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2754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8" name="Rectangle 5246">
            <a:extLst>
              <a:ext uri="{FF2B5EF4-FFF2-40B4-BE49-F238E27FC236}">
                <a16:creationId xmlns:a16="http://schemas.microsoft.com/office/drawing/2014/main" id="{07127B8A-BD49-D944-9046-15D87BD97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0130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39" name="Rectangle 5247">
            <a:extLst>
              <a:ext uri="{FF2B5EF4-FFF2-40B4-BE49-F238E27FC236}">
                <a16:creationId xmlns:a16="http://schemas.microsoft.com/office/drawing/2014/main" id="{FC613A2B-2878-9F42-8450-AC9EC2E09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0130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0" name="Rectangle 5248">
            <a:extLst>
              <a:ext uri="{FF2B5EF4-FFF2-40B4-BE49-F238E27FC236}">
                <a16:creationId xmlns:a16="http://schemas.microsoft.com/office/drawing/2014/main" id="{B71F2BD5-6F55-8A48-83F1-F8BAF3985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2734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1" name="Rectangle 5249">
            <a:extLst>
              <a:ext uri="{FF2B5EF4-FFF2-40B4-BE49-F238E27FC236}">
                <a16:creationId xmlns:a16="http://schemas.microsoft.com/office/drawing/2014/main" id="{E8984FA4-B57A-244E-B92F-7876699D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2734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2" name="Rectangle 5250">
            <a:extLst>
              <a:ext uri="{FF2B5EF4-FFF2-40B4-BE49-F238E27FC236}">
                <a16:creationId xmlns:a16="http://schemas.microsoft.com/office/drawing/2014/main" id="{300221EB-686E-F14D-9F34-23D173DA9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53377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3" name="Rectangle 5251">
            <a:extLst>
              <a:ext uri="{FF2B5EF4-FFF2-40B4-BE49-F238E27FC236}">
                <a16:creationId xmlns:a16="http://schemas.microsoft.com/office/drawing/2014/main" id="{58DB3664-8E45-6242-9072-E721F1C68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53377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4" name="Rectangle 5252">
            <a:extLst>
              <a:ext uri="{FF2B5EF4-FFF2-40B4-BE49-F238E27FC236}">
                <a16:creationId xmlns:a16="http://schemas.microsoft.com/office/drawing/2014/main" id="{1C7FCB20-E944-AD46-A63F-DE6880773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79253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5" name="Rectangle 5253">
            <a:extLst>
              <a:ext uri="{FF2B5EF4-FFF2-40B4-BE49-F238E27FC236}">
                <a16:creationId xmlns:a16="http://schemas.microsoft.com/office/drawing/2014/main" id="{902A16DE-9547-E740-9444-938CFF64B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79253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6" name="Rectangle 5254">
            <a:extLst>
              <a:ext uri="{FF2B5EF4-FFF2-40B4-BE49-F238E27FC236}">
                <a16:creationId xmlns:a16="http://schemas.microsoft.com/office/drawing/2014/main" id="{AE9424FA-4F53-FE49-BB57-7DDB310C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05288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7" name="Rectangle 5255">
            <a:extLst>
              <a:ext uri="{FF2B5EF4-FFF2-40B4-BE49-F238E27FC236}">
                <a16:creationId xmlns:a16="http://schemas.microsoft.com/office/drawing/2014/main" id="{5945A3E4-8B8D-0542-9919-0CF2FC8A6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405288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8" name="Rectangle 5256">
            <a:extLst>
              <a:ext uri="{FF2B5EF4-FFF2-40B4-BE49-F238E27FC236}">
                <a16:creationId xmlns:a16="http://schemas.microsoft.com/office/drawing/2014/main" id="{AC97929E-6050-444C-9FA6-24AD2BD0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49" name="Rectangle 5257">
            <a:extLst>
              <a:ext uri="{FF2B5EF4-FFF2-40B4-BE49-F238E27FC236}">
                <a16:creationId xmlns:a16="http://schemas.microsoft.com/office/drawing/2014/main" id="{34EFCEBB-32E5-9E4F-A97B-573FCE770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0" name="Rectangle 5258">
            <a:extLst>
              <a:ext uri="{FF2B5EF4-FFF2-40B4-BE49-F238E27FC236}">
                <a16:creationId xmlns:a16="http://schemas.microsoft.com/office/drawing/2014/main" id="{13BAB845-D43F-3048-9A6F-438B53CB4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1" name="Rectangle 5259">
            <a:extLst>
              <a:ext uri="{FF2B5EF4-FFF2-40B4-BE49-F238E27FC236}">
                <a16:creationId xmlns:a16="http://schemas.microsoft.com/office/drawing/2014/main" id="{389E63A0-FFB9-8F4D-9E2B-CC8FEB51F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2" name="Rectangle 5260">
            <a:extLst>
              <a:ext uri="{FF2B5EF4-FFF2-40B4-BE49-F238E27FC236}">
                <a16:creationId xmlns:a16="http://schemas.microsoft.com/office/drawing/2014/main" id="{F1AD4C6F-4744-1341-8E99-37AF010DB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3" name="Rectangle 5261">
            <a:extLst>
              <a:ext uri="{FF2B5EF4-FFF2-40B4-BE49-F238E27FC236}">
                <a16:creationId xmlns:a16="http://schemas.microsoft.com/office/drawing/2014/main" id="{9594629B-C79D-0143-8CD5-B4C1B1845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4" name="Rectangle 5262">
            <a:extLst>
              <a:ext uri="{FF2B5EF4-FFF2-40B4-BE49-F238E27FC236}">
                <a16:creationId xmlns:a16="http://schemas.microsoft.com/office/drawing/2014/main" id="{BCA5AF6F-2427-384A-9A0B-94F1DFD5F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5" name="Rectangle 5263">
            <a:extLst>
              <a:ext uri="{FF2B5EF4-FFF2-40B4-BE49-F238E27FC236}">
                <a16:creationId xmlns:a16="http://schemas.microsoft.com/office/drawing/2014/main" id="{A66ABC94-8768-A941-956A-267C2BE50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6" name="Rectangle 5264">
            <a:extLst>
              <a:ext uri="{FF2B5EF4-FFF2-40B4-BE49-F238E27FC236}">
                <a16:creationId xmlns:a16="http://schemas.microsoft.com/office/drawing/2014/main" id="{5516E26B-04EA-C547-A6C6-3CC994ED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7" name="Rectangle 5265">
            <a:extLst>
              <a:ext uri="{FF2B5EF4-FFF2-40B4-BE49-F238E27FC236}">
                <a16:creationId xmlns:a16="http://schemas.microsoft.com/office/drawing/2014/main" id="{E414BCA2-C50B-D14E-BD8B-4D265B30E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8" name="Rectangle 5266">
            <a:extLst>
              <a:ext uri="{FF2B5EF4-FFF2-40B4-BE49-F238E27FC236}">
                <a16:creationId xmlns:a16="http://schemas.microsoft.com/office/drawing/2014/main" id="{F1891170-83BD-F243-B616-B2099E96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59" name="Rectangle 5267">
            <a:extLst>
              <a:ext uri="{FF2B5EF4-FFF2-40B4-BE49-F238E27FC236}">
                <a16:creationId xmlns:a16="http://schemas.microsoft.com/office/drawing/2014/main" id="{E9F9B4E3-D352-1B4B-97C8-8748A386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0" name="Rectangle 5268">
            <a:extLst>
              <a:ext uri="{FF2B5EF4-FFF2-40B4-BE49-F238E27FC236}">
                <a16:creationId xmlns:a16="http://schemas.microsoft.com/office/drawing/2014/main" id="{00A364EE-8930-AD4C-9133-155F7BFE8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1" name="Rectangle 5269">
            <a:extLst>
              <a:ext uri="{FF2B5EF4-FFF2-40B4-BE49-F238E27FC236}">
                <a16:creationId xmlns:a16="http://schemas.microsoft.com/office/drawing/2014/main" id="{036E83D4-EAB4-EE4E-9CFB-61B23F0F2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2" name="Rectangle 5270">
            <a:extLst>
              <a:ext uri="{FF2B5EF4-FFF2-40B4-BE49-F238E27FC236}">
                <a16:creationId xmlns:a16="http://schemas.microsoft.com/office/drawing/2014/main" id="{68A6F754-C7A8-3F44-9BAA-0B780944C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3" name="Rectangle 5271">
            <a:extLst>
              <a:ext uri="{FF2B5EF4-FFF2-40B4-BE49-F238E27FC236}">
                <a16:creationId xmlns:a16="http://schemas.microsoft.com/office/drawing/2014/main" id="{815F58D1-95A5-7541-8A85-9A48400C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4" name="Rectangle 5272">
            <a:extLst>
              <a:ext uri="{FF2B5EF4-FFF2-40B4-BE49-F238E27FC236}">
                <a16:creationId xmlns:a16="http://schemas.microsoft.com/office/drawing/2014/main" id="{5137AB92-0A42-FD40-ACBA-B4D2092AB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5" name="Rectangle 5273">
            <a:extLst>
              <a:ext uri="{FF2B5EF4-FFF2-40B4-BE49-F238E27FC236}">
                <a16:creationId xmlns:a16="http://schemas.microsoft.com/office/drawing/2014/main" id="{626F3841-B3E4-714D-9C2C-D0B78E95F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6" name="Rectangle 5274">
            <a:extLst>
              <a:ext uri="{FF2B5EF4-FFF2-40B4-BE49-F238E27FC236}">
                <a16:creationId xmlns:a16="http://schemas.microsoft.com/office/drawing/2014/main" id="{DCD967B0-6D01-3C47-994F-A042DA406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7" name="Rectangle 5275">
            <a:extLst>
              <a:ext uri="{FF2B5EF4-FFF2-40B4-BE49-F238E27FC236}">
                <a16:creationId xmlns:a16="http://schemas.microsoft.com/office/drawing/2014/main" id="{0C92A5D9-0791-4E45-94D0-11F17E96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8" name="Rectangle 5276">
            <a:extLst>
              <a:ext uri="{FF2B5EF4-FFF2-40B4-BE49-F238E27FC236}">
                <a16:creationId xmlns:a16="http://schemas.microsoft.com/office/drawing/2014/main" id="{88024E63-1364-1743-BCC2-22CECCAE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69" name="Rectangle 5277">
            <a:extLst>
              <a:ext uri="{FF2B5EF4-FFF2-40B4-BE49-F238E27FC236}">
                <a16:creationId xmlns:a16="http://schemas.microsoft.com/office/drawing/2014/main" id="{61362D47-1E87-3B43-ACBB-6826FBC5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0" name="Rectangle 5278">
            <a:extLst>
              <a:ext uri="{FF2B5EF4-FFF2-40B4-BE49-F238E27FC236}">
                <a16:creationId xmlns:a16="http://schemas.microsoft.com/office/drawing/2014/main" id="{42743252-0BA1-DB44-B08F-A788BF68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1" name="Rectangle 5279">
            <a:extLst>
              <a:ext uri="{FF2B5EF4-FFF2-40B4-BE49-F238E27FC236}">
                <a16:creationId xmlns:a16="http://schemas.microsoft.com/office/drawing/2014/main" id="{9A8DC3EA-5C8F-AC48-BE85-DE24B73C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2" name="Rectangle 5280">
            <a:extLst>
              <a:ext uri="{FF2B5EF4-FFF2-40B4-BE49-F238E27FC236}">
                <a16:creationId xmlns:a16="http://schemas.microsoft.com/office/drawing/2014/main" id="{18F81B69-E464-8D4D-841F-E586BF6C9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3" name="Rectangle 5281">
            <a:extLst>
              <a:ext uri="{FF2B5EF4-FFF2-40B4-BE49-F238E27FC236}">
                <a16:creationId xmlns:a16="http://schemas.microsoft.com/office/drawing/2014/main" id="{F1299694-EFD1-E143-B751-D1E8F85C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4" name="Rectangle 5282">
            <a:extLst>
              <a:ext uri="{FF2B5EF4-FFF2-40B4-BE49-F238E27FC236}">
                <a16:creationId xmlns:a16="http://schemas.microsoft.com/office/drawing/2014/main" id="{FAFD7493-DD08-5245-8503-B9EA5E5DC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5" name="Rectangle 5283">
            <a:extLst>
              <a:ext uri="{FF2B5EF4-FFF2-40B4-BE49-F238E27FC236}">
                <a16:creationId xmlns:a16="http://schemas.microsoft.com/office/drawing/2014/main" id="{6EC87075-9095-8549-85A9-8ABE9CA9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6" name="Rectangle 5284">
            <a:extLst>
              <a:ext uri="{FF2B5EF4-FFF2-40B4-BE49-F238E27FC236}">
                <a16:creationId xmlns:a16="http://schemas.microsoft.com/office/drawing/2014/main" id="{D3A55697-E103-374E-8E0C-10E909FD6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7" name="Rectangle 5285">
            <a:extLst>
              <a:ext uri="{FF2B5EF4-FFF2-40B4-BE49-F238E27FC236}">
                <a16:creationId xmlns:a16="http://schemas.microsoft.com/office/drawing/2014/main" id="{5B1F8AFD-4425-CE46-BC88-549FB7F6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8" name="Rectangle 5286">
            <a:extLst>
              <a:ext uri="{FF2B5EF4-FFF2-40B4-BE49-F238E27FC236}">
                <a16:creationId xmlns:a16="http://schemas.microsoft.com/office/drawing/2014/main" id="{C3F70880-A15C-D64E-BC61-728BE31F5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79" name="Rectangle 5287">
            <a:extLst>
              <a:ext uri="{FF2B5EF4-FFF2-40B4-BE49-F238E27FC236}">
                <a16:creationId xmlns:a16="http://schemas.microsoft.com/office/drawing/2014/main" id="{DBF41C3E-D274-C74B-8A1B-CCBE3964F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0" name="Rectangle 5288">
            <a:extLst>
              <a:ext uri="{FF2B5EF4-FFF2-40B4-BE49-F238E27FC236}">
                <a16:creationId xmlns:a16="http://schemas.microsoft.com/office/drawing/2014/main" id="{87E04375-AA46-404E-AE89-FD1965F70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1" name="Rectangle 5289">
            <a:extLst>
              <a:ext uri="{FF2B5EF4-FFF2-40B4-BE49-F238E27FC236}">
                <a16:creationId xmlns:a16="http://schemas.microsoft.com/office/drawing/2014/main" id="{F7C86D9D-982C-FC4D-8D9B-2560A8B21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2" name="Rectangle 5290">
            <a:extLst>
              <a:ext uri="{FF2B5EF4-FFF2-40B4-BE49-F238E27FC236}">
                <a16:creationId xmlns:a16="http://schemas.microsoft.com/office/drawing/2014/main" id="{E4FD0FC7-E1AD-0A47-AFB1-36EE7B7DA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3" name="Rectangle 5291">
            <a:extLst>
              <a:ext uri="{FF2B5EF4-FFF2-40B4-BE49-F238E27FC236}">
                <a16:creationId xmlns:a16="http://schemas.microsoft.com/office/drawing/2014/main" id="{30B68574-F19E-8B4D-AE37-076B40842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4" name="Rectangle 5292">
            <a:extLst>
              <a:ext uri="{FF2B5EF4-FFF2-40B4-BE49-F238E27FC236}">
                <a16:creationId xmlns:a16="http://schemas.microsoft.com/office/drawing/2014/main" id="{1F1806FE-B1BF-F04A-9B74-7A872E895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5" name="Rectangle 5293">
            <a:extLst>
              <a:ext uri="{FF2B5EF4-FFF2-40B4-BE49-F238E27FC236}">
                <a16:creationId xmlns:a16="http://schemas.microsoft.com/office/drawing/2014/main" id="{CCBF55B1-8B18-1144-86E4-5E5A7F6C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6" name="Rectangle 5294">
            <a:extLst>
              <a:ext uri="{FF2B5EF4-FFF2-40B4-BE49-F238E27FC236}">
                <a16:creationId xmlns:a16="http://schemas.microsoft.com/office/drawing/2014/main" id="{C870A70A-8652-B745-BC6E-E83B67F2E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7" name="Rectangle 5295">
            <a:extLst>
              <a:ext uri="{FF2B5EF4-FFF2-40B4-BE49-F238E27FC236}">
                <a16:creationId xmlns:a16="http://schemas.microsoft.com/office/drawing/2014/main" id="{B7D7E473-AC85-A84B-988C-1E5F758E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8" name="Rectangle 5296">
            <a:extLst>
              <a:ext uri="{FF2B5EF4-FFF2-40B4-BE49-F238E27FC236}">
                <a16:creationId xmlns:a16="http://schemas.microsoft.com/office/drawing/2014/main" id="{1C5CACA3-86C8-D44D-B64B-1A9B9FE2F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17145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89" name="Rectangle 5297">
            <a:extLst>
              <a:ext uri="{FF2B5EF4-FFF2-40B4-BE49-F238E27FC236}">
                <a16:creationId xmlns:a16="http://schemas.microsoft.com/office/drawing/2014/main" id="{44F7EE6E-C1C3-B44A-85F1-1D9C60E05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17145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0" name="Rectangle 5298">
            <a:extLst>
              <a:ext uri="{FF2B5EF4-FFF2-40B4-BE49-F238E27FC236}">
                <a16:creationId xmlns:a16="http://schemas.microsoft.com/office/drawing/2014/main" id="{6EBD48CD-A6B5-174C-9305-2A269CEC1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19748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1" name="Rectangle 5299">
            <a:extLst>
              <a:ext uri="{FF2B5EF4-FFF2-40B4-BE49-F238E27FC236}">
                <a16:creationId xmlns:a16="http://schemas.microsoft.com/office/drawing/2014/main" id="{EE3B6F37-2787-084C-A0F5-080BB11F5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19748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2" name="Rectangle 5300">
            <a:extLst>
              <a:ext uri="{FF2B5EF4-FFF2-40B4-BE49-F238E27FC236}">
                <a16:creationId xmlns:a16="http://schemas.microsoft.com/office/drawing/2014/main" id="{B23E8A30-8D7B-6C46-9782-8DA976EFD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3132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3" name="Rectangle 5301">
            <a:extLst>
              <a:ext uri="{FF2B5EF4-FFF2-40B4-BE49-F238E27FC236}">
                <a16:creationId xmlns:a16="http://schemas.microsoft.com/office/drawing/2014/main" id="{2CDE48B3-74CA-1646-AC5E-81C5BCD9C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3132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4" name="Rectangle 5302">
            <a:extLst>
              <a:ext uri="{FF2B5EF4-FFF2-40B4-BE49-F238E27FC236}">
                <a16:creationId xmlns:a16="http://schemas.microsoft.com/office/drawing/2014/main" id="{B7D0EA24-FDC3-FA4D-B7D1-71257EFF2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572000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5" name="Rectangle 5303">
            <a:extLst>
              <a:ext uri="{FF2B5EF4-FFF2-40B4-BE49-F238E27FC236}">
                <a16:creationId xmlns:a16="http://schemas.microsoft.com/office/drawing/2014/main" id="{065DB6F1-8131-A14F-B821-72A747DDB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572000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6" name="Rectangle 5304">
            <a:extLst>
              <a:ext uri="{FF2B5EF4-FFF2-40B4-BE49-F238E27FC236}">
                <a16:creationId xmlns:a16="http://schemas.microsoft.com/office/drawing/2014/main" id="{57095163-D8F8-874C-AAD8-748AD7D18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83235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7" name="Rectangle 5305">
            <a:extLst>
              <a:ext uri="{FF2B5EF4-FFF2-40B4-BE49-F238E27FC236}">
                <a16:creationId xmlns:a16="http://schemas.microsoft.com/office/drawing/2014/main" id="{61EF3297-47CC-9444-A225-E4E2ED6BE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83235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8" name="Rectangle 5306">
            <a:extLst>
              <a:ext uri="{FF2B5EF4-FFF2-40B4-BE49-F238E27FC236}">
                <a16:creationId xmlns:a16="http://schemas.microsoft.com/office/drawing/2014/main" id="{0756A163-7E6B-034C-8765-4E3EF7E8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09111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4999" name="Rectangle 5307">
            <a:extLst>
              <a:ext uri="{FF2B5EF4-FFF2-40B4-BE49-F238E27FC236}">
                <a16:creationId xmlns:a16="http://schemas.microsoft.com/office/drawing/2014/main" id="{FABC5F00-8D9D-4040-92D2-0A35920F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09111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0" name="Rectangle 5308">
            <a:extLst>
              <a:ext uri="{FF2B5EF4-FFF2-40B4-BE49-F238E27FC236}">
                <a16:creationId xmlns:a16="http://schemas.microsoft.com/office/drawing/2014/main" id="{7AA7295B-740C-B043-9DF1-96459437A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35146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1" name="Rectangle 5309">
            <a:extLst>
              <a:ext uri="{FF2B5EF4-FFF2-40B4-BE49-F238E27FC236}">
                <a16:creationId xmlns:a16="http://schemas.microsoft.com/office/drawing/2014/main" id="{8C9A81AB-2903-EC4C-9EEB-C097441E0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35146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2" name="Rectangle 5310">
            <a:extLst>
              <a:ext uri="{FF2B5EF4-FFF2-40B4-BE49-F238E27FC236}">
                <a16:creationId xmlns:a16="http://schemas.microsoft.com/office/drawing/2014/main" id="{55A80DA2-B924-B54D-A373-016FCA291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6118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3" name="Rectangle 5311">
            <a:extLst>
              <a:ext uri="{FF2B5EF4-FFF2-40B4-BE49-F238E27FC236}">
                <a16:creationId xmlns:a16="http://schemas.microsoft.com/office/drawing/2014/main" id="{8629999D-F3C3-9249-9AC2-9F5F1AC3B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6118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4" name="Rectangle 5312">
            <a:extLst>
              <a:ext uri="{FF2B5EF4-FFF2-40B4-BE49-F238E27FC236}">
                <a16:creationId xmlns:a16="http://schemas.microsoft.com/office/drawing/2014/main" id="{1511E168-8110-F94A-ABB9-DED222BD7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8705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5" name="Rectangle 5313">
            <a:extLst>
              <a:ext uri="{FF2B5EF4-FFF2-40B4-BE49-F238E27FC236}">
                <a16:creationId xmlns:a16="http://schemas.microsoft.com/office/drawing/2014/main" id="{C1AD2434-ED0F-424A-8C95-76FACDE88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58705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6" name="Rectangle 5314">
            <a:extLst>
              <a:ext uri="{FF2B5EF4-FFF2-40B4-BE49-F238E27FC236}">
                <a16:creationId xmlns:a16="http://schemas.microsoft.com/office/drawing/2014/main" id="{2CD8C15C-15F4-A542-8B0D-65371053B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1309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7" name="Rectangle 5315">
            <a:extLst>
              <a:ext uri="{FF2B5EF4-FFF2-40B4-BE49-F238E27FC236}">
                <a16:creationId xmlns:a16="http://schemas.microsoft.com/office/drawing/2014/main" id="{6AF3EDBB-B518-A640-B697-530AA9B3C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1309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8" name="Rectangle 5316">
            <a:extLst>
              <a:ext uri="{FF2B5EF4-FFF2-40B4-BE49-F238E27FC236}">
                <a16:creationId xmlns:a16="http://schemas.microsoft.com/office/drawing/2014/main" id="{1E620078-0CB5-0346-9637-5413C0978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38968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09" name="Rectangle 5317">
            <a:extLst>
              <a:ext uri="{FF2B5EF4-FFF2-40B4-BE49-F238E27FC236}">
                <a16:creationId xmlns:a16="http://schemas.microsoft.com/office/drawing/2014/main" id="{705C57EC-20D2-2A47-BE3F-56E36F4B7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38968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0" name="Rectangle 5318">
            <a:extLst>
              <a:ext uri="{FF2B5EF4-FFF2-40B4-BE49-F238E27FC236}">
                <a16:creationId xmlns:a16="http://schemas.microsoft.com/office/drawing/2014/main" id="{734AE1AD-BBDD-EA45-965E-3B416CAE7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65003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1" name="Rectangle 5319">
            <a:extLst>
              <a:ext uri="{FF2B5EF4-FFF2-40B4-BE49-F238E27FC236}">
                <a16:creationId xmlns:a16="http://schemas.microsoft.com/office/drawing/2014/main" id="{898A819A-2163-7945-9B01-F09581665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665003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2" name="Rectangle 5320">
            <a:extLst>
              <a:ext uri="{FF2B5EF4-FFF2-40B4-BE49-F238E27FC236}">
                <a16:creationId xmlns:a16="http://schemas.microsoft.com/office/drawing/2014/main" id="{B75D985F-EB48-5345-92BC-8F1D8847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235200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3" name="Rectangle 5321">
            <a:extLst>
              <a:ext uri="{FF2B5EF4-FFF2-40B4-BE49-F238E27FC236}">
                <a16:creationId xmlns:a16="http://schemas.microsoft.com/office/drawing/2014/main" id="{8CD881ED-0099-1142-AC34-A3FDD4D7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235200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4" name="Rectangle 5322">
            <a:extLst>
              <a:ext uri="{FF2B5EF4-FFF2-40B4-BE49-F238E27FC236}">
                <a16:creationId xmlns:a16="http://schemas.microsoft.com/office/drawing/2014/main" id="{6C37E9A3-502A-0644-9B00-703162E44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493963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5" name="Rectangle 5323">
            <a:extLst>
              <a:ext uri="{FF2B5EF4-FFF2-40B4-BE49-F238E27FC236}">
                <a16:creationId xmlns:a16="http://schemas.microsoft.com/office/drawing/2014/main" id="{7AB8F22B-33E0-D347-962B-F64AF755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493963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6" name="Rectangle 5324">
            <a:extLst>
              <a:ext uri="{FF2B5EF4-FFF2-40B4-BE49-F238E27FC236}">
                <a16:creationId xmlns:a16="http://schemas.microsoft.com/office/drawing/2014/main" id="{C30F6767-2B19-FC45-B571-6A3F8EE61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754313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7" name="Rectangle 5325">
            <a:extLst>
              <a:ext uri="{FF2B5EF4-FFF2-40B4-BE49-F238E27FC236}">
                <a16:creationId xmlns:a16="http://schemas.microsoft.com/office/drawing/2014/main" id="{F0F91AA3-0A95-E44B-81D5-C390D72A7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2754313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8" name="Rectangle 5326">
            <a:extLst>
              <a:ext uri="{FF2B5EF4-FFF2-40B4-BE49-F238E27FC236}">
                <a16:creationId xmlns:a16="http://schemas.microsoft.com/office/drawing/2014/main" id="{FA5E93FA-17EA-0A4F-AF72-EDCC47D9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013075"/>
            <a:ext cx="30162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19" name="Rectangle 5327">
            <a:extLst>
              <a:ext uri="{FF2B5EF4-FFF2-40B4-BE49-F238E27FC236}">
                <a16:creationId xmlns:a16="http://schemas.microsoft.com/office/drawing/2014/main" id="{AA51F154-057E-EA43-BF83-FADD12CA4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013075"/>
            <a:ext cx="30162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0" name="Rectangle 5328">
            <a:extLst>
              <a:ext uri="{FF2B5EF4-FFF2-40B4-BE49-F238E27FC236}">
                <a16:creationId xmlns:a16="http://schemas.microsoft.com/office/drawing/2014/main" id="{737DDCB0-7A35-CD4D-83F8-9224C409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27342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1" name="Rectangle 5329">
            <a:extLst>
              <a:ext uri="{FF2B5EF4-FFF2-40B4-BE49-F238E27FC236}">
                <a16:creationId xmlns:a16="http://schemas.microsoft.com/office/drawing/2014/main" id="{01A7C367-13D8-8B42-B97E-E35BAE795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27342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2" name="Rectangle 5330">
            <a:extLst>
              <a:ext uri="{FF2B5EF4-FFF2-40B4-BE49-F238E27FC236}">
                <a16:creationId xmlns:a16="http://schemas.microsoft.com/office/drawing/2014/main" id="{4A9E44FF-2056-C347-AF5C-033020FA0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533775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3" name="Rectangle 5331">
            <a:extLst>
              <a:ext uri="{FF2B5EF4-FFF2-40B4-BE49-F238E27FC236}">
                <a16:creationId xmlns:a16="http://schemas.microsoft.com/office/drawing/2014/main" id="{94A277E0-BBB2-9B43-8379-DBA0036BD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533775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4" name="Rectangle 5332">
            <a:extLst>
              <a:ext uri="{FF2B5EF4-FFF2-40B4-BE49-F238E27FC236}">
                <a16:creationId xmlns:a16="http://schemas.microsoft.com/office/drawing/2014/main" id="{8D428545-2BD5-E840-97B3-A5F895AA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792538"/>
            <a:ext cx="30162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5" name="Rectangle 5333">
            <a:extLst>
              <a:ext uri="{FF2B5EF4-FFF2-40B4-BE49-F238E27FC236}">
                <a16:creationId xmlns:a16="http://schemas.microsoft.com/office/drawing/2014/main" id="{141906C1-1013-4742-BC25-04A7C7DA5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3792538"/>
            <a:ext cx="30162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6" name="Rectangle 5334">
            <a:extLst>
              <a:ext uri="{FF2B5EF4-FFF2-40B4-BE49-F238E27FC236}">
                <a16:creationId xmlns:a16="http://schemas.microsoft.com/office/drawing/2014/main" id="{DC20CB0A-B199-F641-94D5-55A10668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052888"/>
            <a:ext cx="30162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7" name="Rectangle 5336">
            <a:extLst>
              <a:ext uri="{FF2B5EF4-FFF2-40B4-BE49-F238E27FC236}">
                <a16:creationId xmlns:a16="http://schemas.microsoft.com/office/drawing/2014/main" id="{0718E2C1-5B2A-144A-8CF2-EF149765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4052888"/>
            <a:ext cx="30162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8" name="Rectangle 5337">
            <a:extLst>
              <a:ext uri="{FF2B5EF4-FFF2-40B4-BE49-F238E27FC236}">
                <a16:creationId xmlns:a16="http://schemas.microsoft.com/office/drawing/2014/main" id="{487E4F38-EC91-A445-A2A5-F0C3F28A7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29" name="Rectangle 5338">
            <a:extLst>
              <a:ext uri="{FF2B5EF4-FFF2-40B4-BE49-F238E27FC236}">
                <a16:creationId xmlns:a16="http://schemas.microsoft.com/office/drawing/2014/main" id="{E3C96DD6-D6F9-804B-933E-3BF4B3932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0" name="Rectangle 5339">
            <a:extLst>
              <a:ext uri="{FF2B5EF4-FFF2-40B4-BE49-F238E27FC236}">
                <a16:creationId xmlns:a16="http://schemas.microsoft.com/office/drawing/2014/main" id="{FC25382E-FE1C-254F-A861-906DF983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1" name="Rectangle 5340">
            <a:extLst>
              <a:ext uri="{FF2B5EF4-FFF2-40B4-BE49-F238E27FC236}">
                <a16:creationId xmlns:a16="http://schemas.microsoft.com/office/drawing/2014/main" id="{2BE7FF57-6ACA-A34B-9BF4-46E6F056E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2" name="Rectangle 5341">
            <a:extLst>
              <a:ext uri="{FF2B5EF4-FFF2-40B4-BE49-F238E27FC236}">
                <a16:creationId xmlns:a16="http://schemas.microsoft.com/office/drawing/2014/main" id="{A6DF5FD0-4AC9-D34E-ACD3-40CDBA7E5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3" name="Rectangle 5342">
            <a:extLst>
              <a:ext uri="{FF2B5EF4-FFF2-40B4-BE49-F238E27FC236}">
                <a16:creationId xmlns:a16="http://schemas.microsoft.com/office/drawing/2014/main" id="{5DCE0C5B-C82C-BC42-B48E-FF26740C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4" name="Rectangle 5343">
            <a:extLst>
              <a:ext uri="{FF2B5EF4-FFF2-40B4-BE49-F238E27FC236}">
                <a16:creationId xmlns:a16="http://schemas.microsoft.com/office/drawing/2014/main" id="{CBE1E47F-196F-AE45-9A18-89135A59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5" name="Rectangle 5344">
            <a:extLst>
              <a:ext uri="{FF2B5EF4-FFF2-40B4-BE49-F238E27FC236}">
                <a16:creationId xmlns:a16="http://schemas.microsoft.com/office/drawing/2014/main" id="{7D16F848-03FE-FD42-BA72-0798D286B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6" name="Rectangle 5345">
            <a:extLst>
              <a:ext uri="{FF2B5EF4-FFF2-40B4-BE49-F238E27FC236}">
                <a16:creationId xmlns:a16="http://schemas.microsoft.com/office/drawing/2014/main" id="{C1585758-9818-414A-BEA9-1042FC0FF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7" name="Rectangle 5346">
            <a:extLst>
              <a:ext uri="{FF2B5EF4-FFF2-40B4-BE49-F238E27FC236}">
                <a16:creationId xmlns:a16="http://schemas.microsoft.com/office/drawing/2014/main" id="{AE23ABEC-2781-2A4F-80A6-CA8E29BEF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8" name="Rectangle 5347">
            <a:extLst>
              <a:ext uri="{FF2B5EF4-FFF2-40B4-BE49-F238E27FC236}">
                <a16:creationId xmlns:a16="http://schemas.microsoft.com/office/drawing/2014/main" id="{3F51B1AA-6FDF-5746-9498-8457EB1DB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39" name="Rectangle 5348">
            <a:extLst>
              <a:ext uri="{FF2B5EF4-FFF2-40B4-BE49-F238E27FC236}">
                <a16:creationId xmlns:a16="http://schemas.microsoft.com/office/drawing/2014/main" id="{BCF4880A-AE30-8F4C-909C-B1C860C1E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0" name="Rectangle 5349">
            <a:extLst>
              <a:ext uri="{FF2B5EF4-FFF2-40B4-BE49-F238E27FC236}">
                <a16:creationId xmlns:a16="http://schemas.microsoft.com/office/drawing/2014/main" id="{17B5ED17-0ED9-0047-8FDC-9EE6F0A84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1" name="Rectangle 5350">
            <a:extLst>
              <a:ext uri="{FF2B5EF4-FFF2-40B4-BE49-F238E27FC236}">
                <a16:creationId xmlns:a16="http://schemas.microsoft.com/office/drawing/2014/main" id="{19292E38-E7F3-6F43-8093-913DE35E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2" name="Rectangle 5351">
            <a:extLst>
              <a:ext uri="{FF2B5EF4-FFF2-40B4-BE49-F238E27FC236}">
                <a16:creationId xmlns:a16="http://schemas.microsoft.com/office/drawing/2014/main" id="{8377E857-2E25-7E42-83CD-AC3FB902E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3" name="Rectangle 5352">
            <a:extLst>
              <a:ext uri="{FF2B5EF4-FFF2-40B4-BE49-F238E27FC236}">
                <a16:creationId xmlns:a16="http://schemas.microsoft.com/office/drawing/2014/main" id="{3EA066AC-87C2-1C45-9149-D6B79571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4" name="Rectangle 5353">
            <a:extLst>
              <a:ext uri="{FF2B5EF4-FFF2-40B4-BE49-F238E27FC236}">
                <a16:creationId xmlns:a16="http://schemas.microsoft.com/office/drawing/2014/main" id="{E50A1571-0C51-4D42-9742-8BB006D65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5" name="Rectangle 5354">
            <a:extLst>
              <a:ext uri="{FF2B5EF4-FFF2-40B4-BE49-F238E27FC236}">
                <a16:creationId xmlns:a16="http://schemas.microsoft.com/office/drawing/2014/main" id="{AAB778EA-6EF9-894B-880B-1DB2DB76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6" name="Rectangle 5355">
            <a:extLst>
              <a:ext uri="{FF2B5EF4-FFF2-40B4-BE49-F238E27FC236}">
                <a16:creationId xmlns:a16="http://schemas.microsoft.com/office/drawing/2014/main" id="{14B4FD90-6A86-CA4E-9F9A-6C53A6574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7" name="Rectangle 5356">
            <a:extLst>
              <a:ext uri="{FF2B5EF4-FFF2-40B4-BE49-F238E27FC236}">
                <a16:creationId xmlns:a16="http://schemas.microsoft.com/office/drawing/2014/main" id="{C9C571F8-9266-1D47-9459-C8EF408EA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8" name="Rectangle 5357">
            <a:extLst>
              <a:ext uri="{FF2B5EF4-FFF2-40B4-BE49-F238E27FC236}">
                <a16:creationId xmlns:a16="http://schemas.microsoft.com/office/drawing/2014/main" id="{0626464D-4EA2-C344-A254-FC1935D8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49" name="Rectangle 5358">
            <a:extLst>
              <a:ext uri="{FF2B5EF4-FFF2-40B4-BE49-F238E27FC236}">
                <a16:creationId xmlns:a16="http://schemas.microsoft.com/office/drawing/2014/main" id="{8BB2995A-3E01-754D-837A-3180F2315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0" name="Rectangle 5359">
            <a:extLst>
              <a:ext uri="{FF2B5EF4-FFF2-40B4-BE49-F238E27FC236}">
                <a16:creationId xmlns:a16="http://schemas.microsoft.com/office/drawing/2014/main" id="{FB33A7A4-A81D-544A-9958-889429F19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1" name="Rectangle 5360">
            <a:extLst>
              <a:ext uri="{FF2B5EF4-FFF2-40B4-BE49-F238E27FC236}">
                <a16:creationId xmlns:a16="http://schemas.microsoft.com/office/drawing/2014/main" id="{7E27BCDD-832F-EC49-8F17-E31241C17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2" name="Rectangle 5361">
            <a:extLst>
              <a:ext uri="{FF2B5EF4-FFF2-40B4-BE49-F238E27FC236}">
                <a16:creationId xmlns:a16="http://schemas.microsoft.com/office/drawing/2014/main" id="{92341E0F-DA61-4C44-80C7-7F8A3CA6B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3" name="Rectangle 5362">
            <a:extLst>
              <a:ext uri="{FF2B5EF4-FFF2-40B4-BE49-F238E27FC236}">
                <a16:creationId xmlns:a16="http://schemas.microsoft.com/office/drawing/2014/main" id="{F73E5769-6CC7-A54B-95D2-6C5A8869D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4" name="Rectangle 5363">
            <a:extLst>
              <a:ext uri="{FF2B5EF4-FFF2-40B4-BE49-F238E27FC236}">
                <a16:creationId xmlns:a16="http://schemas.microsoft.com/office/drawing/2014/main" id="{CF5408B5-EC59-884B-A736-26B35511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5" name="Rectangle 5364">
            <a:extLst>
              <a:ext uri="{FF2B5EF4-FFF2-40B4-BE49-F238E27FC236}">
                <a16:creationId xmlns:a16="http://schemas.microsoft.com/office/drawing/2014/main" id="{781A6A0B-5AC7-764C-B36F-8EEC680E9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6" name="Rectangle 5365">
            <a:extLst>
              <a:ext uri="{FF2B5EF4-FFF2-40B4-BE49-F238E27FC236}">
                <a16:creationId xmlns:a16="http://schemas.microsoft.com/office/drawing/2014/main" id="{7075F197-2988-EB4B-ABC9-95347EB07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7" name="Rectangle 5366">
            <a:extLst>
              <a:ext uri="{FF2B5EF4-FFF2-40B4-BE49-F238E27FC236}">
                <a16:creationId xmlns:a16="http://schemas.microsoft.com/office/drawing/2014/main" id="{E038F1B5-4A88-4442-B935-F136EFEFA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8" name="Rectangle 5367">
            <a:extLst>
              <a:ext uri="{FF2B5EF4-FFF2-40B4-BE49-F238E27FC236}">
                <a16:creationId xmlns:a16="http://schemas.microsoft.com/office/drawing/2014/main" id="{B2574C24-C569-674D-9582-096A4431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59" name="Rectangle 5368">
            <a:extLst>
              <a:ext uri="{FF2B5EF4-FFF2-40B4-BE49-F238E27FC236}">
                <a16:creationId xmlns:a16="http://schemas.microsoft.com/office/drawing/2014/main" id="{585DA03E-E0DE-F245-A3A0-815067D0E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0" name="Rectangle 5369">
            <a:extLst>
              <a:ext uri="{FF2B5EF4-FFF2-40B4-BE49-F238E27FC236}">
                <a16:creationId xmlns:a16="http://schemas.microsoft.com/office/drawing/2014/main" id="{AFA86D49-8D67-9548-AED1-3DC912D05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1" name="Rectangle 5370">
            <a:extLst>
              <a:ext uri="{FF2B5EF4-FFF2-40B4-BE49-F238E27FC236}">
                <a16:creationId xmlns:a16="http://schemas.microsoft.com/office/drawing/2014/main" id="{D895899B-685A-1D40-BA33-9A4B4A3D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2" name="Rectangle 5371">
            <a:extLst>
              <a:ext uri="{FF2B5EF4-FFF2-40B4-BE49-F238E27FC236}">
                <a16:creationId xmlns:a16="http://schemas.microsoft.com/office/drawing/2014/main" id="{B7097026-30C8-BC4E-AB64-FDA8AC294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3" name="Rectangle 5372">
            <a:extLst>
              <a:ext uri="{FF2B5EF4-FFF2-40B4-BE49-F238E27FC236}">
                <a16:creationId xmlns:a16="http://schemas.microsoft.com/office/drawing/2014/main" id="{0F2223CB-5C70-DF4D-BA39-8953A6A5D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4" name="Rectangle 5373">
            <a:extLst>
              <a:ext uri="{FF2B5EF4-FFF2-40B4-BE49-F238E27FC236}">
                <a16:creationId xmlns:a16="http://schemas.microsoft.com/office/drawing/2014/main" id="{7C1393D5-B5E5-144F-890F-3C3952842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5" name="Rectangle 5374">
            <a:extLst>
              <a:ext uri="{FF2B5EF4-FFF2-40B4-BE49-F238E27FC236}">
                <a16:creationId xmlns:a16="http://schemas.microsoft.com/office/drawing/2014/main" id="{0646F23E-0B74-C246-9174-39666D51E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6" name="Rectangle 5375">
            <a:extLst>
              <a:ext uri="{FF2B5EF4-FFF2-40B4-BE49-F238E27FC236}">
                <a16:creationId xmlns:a16="http://schemas.microsoft.com/office/drawing/2014/main" id="{EF0BB161-D3D8-3E48-96D8-D3116FBF3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7" name="Rectangle 5376">
            <a:extLst>
              <a:ext uri="{FF2B5EF4-FFF2-40B4-BE49-F238E27FC236}">
                <a16:creationId xmlns:a16="http://schemas.microsoft.com/office/drawing/2014/main" id="{F9DF368C-BFD1-EC45-8550-942FEBBF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8" name="Rectangle 5377">
            <a:extLst>
              <a:ext uri="{FF2B5EF4-FFF2-40B4-BE49-F238E27FC236}">
                <a16:creationId xmlns:a16="http://schemas.microsoft.com/office/drawing/2014/main" id="{3FB6370E-7999-4F4A-AE5C-9B8FEFDA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69" name="Rectangle 5378">
            <a:extLst>
              <a:ext uri="{FF2B5EF4-FFF2-40B4-BE49-F238E27FC236}">
                <a16:creationId xmlns:a16="http://schemas.microsoft.com/office/drawing/2014/main" id="{01D7C7FF-D76F-0249-A5E9-3E23CFDB4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0" name="Rectangle 5379">
            <a:extLst>
              <a:ext uri="{FF2B5EF4-FFF2-40B4-BE49-F238E27FC236}">
                <a16:creationId xmlns:a16="http://schemas.microsoft.com/office/drawing/2014/main" id="{1C697D07-5EF0-334D-A3EB-77F615C9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1" name="Rectangle 5380">
            <a:extLst>
              <a:ext uri="{FF2B5EF4-FFF2-40B4-BE49-F238E27FC236}">
                <a16:creationId xmlns:a16="http://schemas.microsoft.com/office/drawing/2014/main" id="{703BE027-B709-FE4B-96E5-8B4A90DC6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2" name="Rectangle 5381">
            <a:extLst>
              <a:ext uri="{FF2B5EF4-FFF2-40B4-BE49-F238E27FC236}">
                <a16:creationId xmlns:a16="http://schemas.microsoft.com/office/drawing/2014/main" id="{15804281-C4F3-F443-990F-E27029F43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3" name="Rectangle 5382">
            <a:extLst>
              <a:ext uri="{FF2B5EF4-FFF2-40B4-BE49-F238E27FC236}">
                <a16:creationId xmlns:a16="http://schemas.microsoft.com/office/drawing/2014/main" id="{FB0B1BAE-23B7-2149-9C44-C290B5B8C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4" name="Rectangle 5383">
            <a:extLst>
              <a:ext uri="{FF2B5EF4-FFF2-40B4-BE49-F238E27FC236}">
                <a16:creationId xmlns:a16="http://schemas.microsoft.com/office/drawing/2014/main" id="{74F245CD-F69A-884D-B0A1-19643FE76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5" name="Rectangle 5384">
            <a:extLst>
              <a:ext uri="{FF2B5EF4-FFF2-40B4-BE49-F238E27FC236}">
                <a16:creationId xmlns:a16="http://schemas.microsoft.com/office/drawing/2014/main" id="{7EB2ECAA-E059-C541-AB50-CFBC693F7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6" name="Rectangle 5385">
            <a:extLst>
              <a:ext uri="{FF2B5EF4-FFF2-40B4-BE49-F238E27FC236}">
                <a16:creationId xmlns:a16="http://schemas.microsoft.com/office/drawing/2014/main" id="{8C9F5365-E299-1F41-BECB-E37CB9FD7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7" name="Rectangle 5386">
            <a:extLst>
              <a:ext uri="{FF2B5EF4-FFF2-40B4-BE49-F238E27FC236}">
                <a16:creationId xmlns:a16="http://schemas.microsoft.com/office/drawing/2014/main" id="{8253276E-B668-404A-A62B-9B2C97B53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8" name="Rectangle 5387">
            <a:extLst>
              <a:ext uri="{FF2B5EF4-FFF2-40B4-BE49-F238E27FC236}">
                <a16:creationId xmlns:a16="http://schemas.microsoft.com/office/drawing/2014/main" id="{63DC9F06-A0DE-3B49-8484-2D390906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79" name="Rectangle 5388">
            <a:extLst>
              <a:ext uri="{FF2B5EF4-FFF2-40B4-BE49-F238E27FC236}">
                <a16:creationId xmlns:a16="http://schemas.microsoft.com/office/drawing/2014/main" id="{2A2089C4-CC12-8B41-A448-4924513A2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0" name="Rectangle 5389">
            <a:extLst>
              <a:ext uri="{FF2B5EF4-FFF2-40B4-BE49-F238E27FC236}">
                <a16:creationId xmlns:a16="http://schemas.microsoft.com/office/drawing/2014/main" id="{20F7B040-C0A8-1544-AF52-6946CE193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1" name="Rectangle 5390">
            <a:extLst>
              <a:ext uri="{FF2B5EF4-FFF2-40B4-BE49-F238E27FC236}">
                <a16:creationId xmlns:a16="http://schemas.microsoft.com/office/drawing/2014/main" id="{00082943-AEA5-5443-9A65-35EB2E093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2" name="Rectangle 5391">
            <a:extLst>
              <a:ext uri="{FF2B5EF4-FFF2-40B4-BE49-F238E27FC236}">
                <a16:creationId xmlns:a16="http://schemas.microsoft.com/office/drawing/2014/main" id="{5AA3FB29-DC6B-9C4D-B655-09E7CE74D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3" name="Rectangle 5392">
            <a:extLst>
              <a:ext uri="{FF2B5EF4-FFF2-40B4-BE49-F238E27FC236}">
                <a16:creationId xmlns:a16="http://schemas.microsoft.com/office/drawing/2014/main" id="{3A268F86-285E-F044-96ED-E2E898DEE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4" name="Rectangle 5393">
            <a:extLst>
              <a:ext uri="{FF2B5EF4-FFF2-40B4-BE49-F238E27FC236}">
                <a16:creationId xmlns:a16="http://schemas.microsoft.com/office/drawing/2014/main" id="{84F0FE02-5CC9-E742-B648-0B33F0EF4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5" name="Rectangle 5394">
            <a:extLst>
              <a:ext uri="{FF2B5EF4-FFF2-40B4-BE49-F238E27FC236}">
                <a16:creationId xmlns:a16="http://schemas.microsoft.com/office/drawing/2014/main" id="{53FC33C9-9C72-C544-8CCF-F52DBE48A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6" name="Rectangle 5395">
            <a:extLst>
              <a:ext uri="{FF2B5EF4-FFF2-40B4-BE49-F238E27FC236}">
                <a16:creationId xmlns:a16="http://schemas.microsoft.com/office/drawing/2014/main" id="{BC87CC76-BBD5-C34B-852D-78C4A785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7" name="Rectangle 5396">
            <a:extLst>
              <a:ext uri="{FF2B5EF4-FFF2-40B4-BE49-F238E27FC236}">
                <a16:creationId xmlns:a16="http://schemas.microsoft.com/office/drawing/2014/main" id="{91CEF8D6-1775-F643-94CD-DD06363BD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8" name="Rectangle 5397">
            <a:extLst>
              <a:ext uri="{FF2B5EF4-FFF2-40B4-BE49-F238E27FC236}">
                <a16:creationId xmlns:a16="http://schemas.microsoft.com/office/drawing/2014/main" id="{36E27126-2041-164A-AB9D-06CB8187E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89" name="Rectangle 5398">
            <a:extLst>
              <a:ext uri="{FF2B5EF4-FFF2-40B4-BE49-F238E27FC236}">
                <a16:creationId xmlns:a16="http://schemas.microsoft.com/office/drawing/2014/main" id="{A2990357-6A68-E74A-8250-B3766316A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0" name="Rectangle 5399">
            <a:extLst>
              <a:ext uri="{FF2B5EF4-FFF2-40B4-BE49-F238E27FC236}">
                <a16:creationId xmlns:a16="http://schemas.microsoft.com/office/drawing/2014/main" id="{AB120890-CD3A-D346-8120-F31F48EDA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1" name="Rectangle 5400">
            <a:extLst>
              <a:ext uri="{FF2B5EF4-FFF2-40B4-BE49-F238E27FC236}">
                <a16:creationId xmlns:a16="http://schemas.microsoft.com/office/drawing/2014/main" id="{409D6975-90DE-BD45-9803-EDCB90BBB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2" name="Rectangle 5401">
            <a:extLst>
              <a:ext uri="{FF2B5EF4-FFF2-40B4-BE49-F238E27FC236}">
                <a16:creationId xmlns:a16="http://schemas.microsoft.com/office/drawing/2014/main" id="{DDC5621B-624E-874F-AFDE-B71F34416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3" name="Rectangle 5402">
            <a:extLst>
              <a:ext uri="{FF2B5EF4-FFF2-40B4-BE49-F238E27FC236}">
                <a16:creationId xmlns:a16="http://schemas.microsoft.com/office/drawing/2014/main" id="{8A85DC8B-FE66-EF4F-B3EA-1FE9D90C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4" name="Rectangle 5403">
            <a:extLst>
              <a:ext uri="{FF2B5EF4-FFF2-40B4-BE49-F238E27FC236}">
                <a16:creationId xmlns:a16="http://schemas.microsoft.com/office/drawing/2014/main" id="{392CCB34-6403-D443-9071-F265F57BF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5" name="Rectangle 5404">
            <a:extLst>
              <a:ext uri="{FF2B5EF4-FFF2-40B4-BE49-F238E27FC236}">
                <a16:creationId xmlns:a16="http://schemas.microsoft.com/office/drawing/2014/main" id="{32C16C0B-D12D-134A-AFE1-B34DF73E0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6" name="Rectangle 5405">
            <a:extLst>
              <a:ext uri="{FF2B5EF4-FFF2-40B4-BE49-F238E27FC236}">
                <a16:creationId xmlns:a16="http://schemas.microsoft.com/office/drawing/2014/main" id="{AABCBF64-20C4-EE45-8E3A-209FCCBFC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7" name="Rectangle 5406">
            <a:extLst>
              <a:ext uri="{FF2B5EF4-FFF2-40B4-BE49-F238E27FC236}">
                <a16:creationId xmlns:a16="http://schemas.microsoft.com/office/drawing/2014/main" id="{18398165-3F27-494C-9407-F9561C48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8" name="Rectangle 5407">
            <a:extLst>
              <a:ext uri="{FF2B5EF4-FFF2-40B4-BE49-F238E27FC236}">
                <a16:creationId xmlns:a16="http://schemas.microsoft.com/office/drawing/2014/main" id="{84854A84-F8C5-8341-BB29-8DD0E7DD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099" name="Rectangle 5408">
            <a:extLst>
              <a:ext uri="{FF2B5EF4-FFF2-40B4-BE49-F238E27FC236}">
                <a16:creationId xmlns:a16="http://schemas.microsoft.com/office/drawing/2014/main" id="{7E08E584-C269-1548-95FE-971B470B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0" name="Rectangle 5409">
            <a:extLst>
              <a:ext uri="{FF2B5EF4-FFF2-40B4-BE49-F238E27FC236}">
                <a16:creationId xmlns:a16="http://schemas.microsoft.com/office/drawing/2014/main" id="{CDA52C87-DE7F-E14F-B5C1-4759DB63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1" name="Rectangle 5410">
            <a:extLst>
              <a:ext uri="{FF2B5EF4-FFF2-40B4-BE49-F238E27FC236}">
                <a16:creationId xmlns:a16="http://schemas.microsoft.com/office/drawing/2014/main" id="{9DA33691-5692-7A4C-AC4B-41DA2949C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2" name="Rectangle 5411">
            <a:extLst>
              <a:ext uri="{FF2B5EF4-FFF2-40B4-BE49-F238E27FC236}">
                <a16:creationId xmlns:a16="http://schemas.microsoft.com/office/drawing/2014/main" id="{F5EE4C02-03B4-FD40-90B4-45DEB9BA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3" name="Rectangle 5412">
            <a:extLst>
              <a:ext uri="{FF2B5EF4-FFF2-40B4-BE49-F238E27FC236}">
                <a16:creationId xmlns:a16="http://schemas.microsoft.com/office/drawing/2014/main" id="{92E68EED-B0EE-1E4D-B46E-4632B85EF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4" name="Rectangle 5413">
            <a:extLst>
              <a:ext uri="{FF2B5EF4-FFF2-40B4-BE49-F238E27FC236}">
                <a16:creationId xmlns:a16="http://schemas.microsoft.com/office/drawing/2014/main" id="{BF5E5E3B-00F7-D84A-BAC1-154451760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5" name="Rectangle 5414">
            <a:extLst>
              <a:ext uri="{FF2B5EF4-FFF2-40B4-BE49-F238E27FC236}">
                <a16:creationId xmlns:a16="http://schemas.microsoft.com/office/drawing/2014/main" id="{E1DD1146-597C-7549-88B0-E584D54DB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6" name="Rectangle 5415">
            <a:extLst>
              <a:ext uri="{FF2B5EF4-FFF2-40B4-BE49-F238E27FC236}">
                <a16:creationId xmlns:a16="http://schemas.microsoft.com/office/drawing/2014/main" id="{880E9699-CE92-6B49-BFC2-8CBF4B2D5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7" name="Rectangle 5416">
            <a:extLst>
              <a:ext uri="{FF2B5EF4-FFF2-40B4-BE49-F238E27FC236}">
                <a16:creationId xmlns:a16="http://schemas.microsoft.com/office/drawing/2014/main" id="{A55A548F-858F-6648-AB4A-41D145899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8" name="Rectangle 5417">
            <a:extLst>
              <a:ext uri="{FF2B5EF4-FFF2-40B4-BE49-F238E27FC236}">
                <a16:creationId xmlns:a16="http://schemas.microsoft.com/office/drawing/2014/main" id="{93C96C63-925C-FA4F-B356-4E0A1BF28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17145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09" name="Rectangle 5418">
            <a:extLst>
              <a:ext uri="{FF2B5EF4-FFF2-40B4-BE49-F238E27FC236}">
                <a16:creationId xmlns:a16="http://schemas.microsoft.com/office/drawing/2014/main" id="{9438DA9F-A059-DE40-AFF4-0F98D2CC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17145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0" name="Rectangle 5419">
            <a:extLst>
              <a:ext uri="{FF2B5EF4-FFF2-40B4-BE49-F238E27FC236}">
                <a16:creationId xmlns:a16="http://schemas.microsoft.com/office/drawing/2014/main" id="{25F8CDBB-C8EE-F640-AA36-D169E121C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19748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1" name="Rectangle 5420">
            <a:extLst>
              <a:ext uri="{FF2B5EF4-FFF2-40B4-BE49-F238E27FC236}">
                <a16:creationId xmlns:a16="http://schemas.microsoft.com/office/drawing/2014/main" id="{5A101A4D-2F98-A241-AB33-B397EB322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19748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2" name="Rectangle 5421">
            <a:extLst>
              <a:ext uri="{FF2B5EF4-FFF2-40B4-BE49-F238E27FC236}">
                <a16:creationId xmlns:a16="http://schemas.microsoft.com/office/drawing/2014/main" id="{BC1CB0F9-F62B-BE41-9BBD-41C5550C6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3132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3" name="Rectangle 5422">
            <a:extLst>
              <a:ext uri="{FF2B5EF4-FFF2-40B4-BE49-F238E27FC236}">
                <a16:creationId xmlns:a16="http://schemas.microsoft.com/office/drawing/2014/main" id="{43469A89-AA28-8649-8589-B34ED68C0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3132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4" name="Rectangle 5423">
            <a:extLst>
              <a:ext uri="{FF2B5EF4-FFF2-40B4-BE49-F238E27FC236}">
                <a16:creationId xmlns:a16="http://schemas.microsoft.com/office/drawing/2014/main" id="{38F83070-AE38-7249-9608-6751188A5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572000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5" name="Rectangle 5424">
            <a:extLst>
              <a:ext uri="{FF2B5EF4-FFF2-40B4-BE49-F238E27FC236}">
                <a16:creationId xmlns:a16="http://schemas.microsoft.com/office/drawing/2014/main" id="{4DB9D42A-1ACA-8540-89E1-BB2DA9342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572000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6" name="Rectangle 5425">
            <a:extLst>
              <a:ext uri="{FF2B5EF4-FFF2-40B4-BE49-F238E27FC236}">
                <a16:creationId xmlns:a16="http://schemas.microsoft.com/office/drawing/2014/main" id="{9E91DC55-E228-E94D-8B9B-8F7F2CB8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83235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7" name="Rectangle 5426">
            <a:extLst>
              <a:ext uri="{FF2B5EF4-FFF2-40B4-BE49-F238E27FC236}">
                <a16:creationId xmlns:a16="http://schemas.microsoft.com/office/drawing/2014/main" id="{C2DBBA7D-FF00-4C44-AFB3-5F3E45D4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8323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8" name="Rectangle 5427">
            <a:extLst>
              <a:ext uri="{FF2B5EF4-FFF2-40B4-BE49-F238E27FC236}">
                <a16:creationId xmlns:a16="http://schemas.microsoft.com/office/drawing/2014/main" id="{835074B9-7F4B-4D4E-820F-235ED6C4A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09111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19" name="Rectangle 5428">
            <a:extLst>
              <a:ext uri="{FF2B5EF4-FFF2-40B4-BE49-F238E27FC236}">
                <a16:creationId xmlns:a16="http://schemas.microsoft.com/office/drawing/2014/main" id="{423963CA-8CF7-0F4E-B4C2-BDC2BA7A6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09111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0" name="Rectangle 5429">
            <a:extLst>
              <a:ext uri="{FF2B5EF4-FFF2-40B4-BE49-F238E27FC236}">
                <a16:creationId xmlns:a16="http://schemas.microsoft.com/office/drawing/2014/main" id="{B5ACB086-34EA-9B40-B416-4B7EF33E7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35146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1" name="Rectangle 5430">
            <a:extLst>
              <a:ext uri="{FF2B5EF4-FFF2-40B4-BE49-F238E27FC236}">
                <a16:creationId xmlns:a16="http://schemas.microsoft.com/office/drawing/2014/main" id="{62249CBB-B0FE-CC42-988C-6799EE6BE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3514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2" name="Rectangle 5431">
            <a:extLst>
              <a:ext uri="{FF2B5EF4-FFF2-40B4-BE49-F238E27FC236}">
                <a16:creationId xmlns:a16="http://schemas.microsoft.com/office/drawing/2014/main" id="{1F932E02-7885-A344-821D-F811FB708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6118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3" name="Rectangle 5432">
            <a:extLst>
              <a:ext uri="{FF2B5EF4-FFF2-40B4-BE49-F238E27FC236}">
                <a16:creationId xmlns:a16="http://schemas.microsoft.com/office/drawing/2014/main" id="{BEBE7FA5-4DD8-3A4F-9CA8-EB43919E4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6118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4" name="Rectangle 5433">
            <a:extLst>
              <a:ext uri="{FF2B5EF4-FFF2-40B4-BE49-F238E27FC236}">
                <a16:creationId xmlns:a16="http://schemas.microsoft.com/office/drawing/2014/main" id="{CCE219CE-8FEF-4C4C-8458-B64BD8510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8705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5" name="Rectangle 5434">
            <a:extLst>
              <a:ext uri="{FF2B5EF4-FFF2-40B4-BE49-F238E27FC236}">
                <a16:creationId xmlns:a16="http://schemas.microsoft.com/office/drawing/2014/main" id="{7CE74610-5674-4F48-AB0B-B3292E967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58705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6" name="Rectangle 5435">
            <a:extLst>
              <a:ext uri="{FF2B5EF4-FFF2-40B4-BE49-F238E27FC236}">
                <a16:creationId xmlns:a16="http://schemas.microsoft.com/office/drawing/2014/main" id="{2F130923-5D74-704F-8016-0BF3E8D1B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1309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7" name="Rectangle 5436">
            <a:extLst>
              <a:ext uri="{FF2B5EF4-FFF2-40B4-BE49-F238E27FC236}">
                <a16:creationId xmlns:a16="http://schemas.microsoft.com/office/drawing/2014/main" id="{891821C8-98EB-3F43-9BD6-47EFFB814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1309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8" name="Rectangle 5437">
            <a:extLst>
              <a:ext uri="{FF2B5EF4-FFF2-40B4-BE49-F238E27FC236}">
                <a16:creationId xmlns:a16="http://schemas.microsoft.com/office/drawing/2014/main" id="{1156F8F3-9825-474A-9D32-856ED5BCA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38968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29" name="Rectangle 5438">
            <a:extLst>
              <a:ext uri="{FF2B5EF4-FFF2-40B4-BE49-F238E27FC236}">
                <a16:creationId xmlns:a16="http://schemas.microsoft.com/office/drawing/2014/main" id="{E3F0DF84-8A54-5A42-ABFF-F20789086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38968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0" name="Rectangle 5439">
            <a:extLst>
              <a:ext uri="{FF2B5EF4-FFF2-40B4-BE49-F238E27FC236}">
                <a16:creationId xmlns:a16="http://schemas.microsoft.com/office/drawing/2014/main" id="{E1A2DFC3-8AD4-A841-9D9A-567B1AB38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65003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1" name="Rectangle 5440">
            <a:extLst>
              <a:ext uri="{FF2B5EF4-FFF2-40B4-BE49-F238E27FC236}">
                <a16:creationId xmlns:a16="http://schemas.microsoft.com/office/drawing/2014/main" id="{372B79A1-585E-EA47-8671-7ACC54911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66500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2" name="Rectangle 5441">
            <a:extLst>
              <a:ext uri="{FF2B5EF4-FFF2-40B4-BE49-F238E27FC236}">
                <a16:creationId xmlns:a16="http://schemas.microsoft.com/office/drawing/2014/main" id="{0CB20643-6DD0-7548-98F1-AFC7CC956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235200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3" name="Rectangle 5442">
            <a:extLst>
              <a:ext uri="{FF2B5EF4-FFF2-40B4-BE49-F238E27FC236}">
                <a16:creationId xmlns:a16="http://schemas.microsoft.com/office/drawing/2014/main" id="{4DC62E6D-23D0-2F41-9B70-C005F2908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2352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4" name="Rectangle 5443">
            <a:extLst>
              <a:ext uri="{FF2B5EF4-FFF2-40B4-BE49-F238E27FC236}">
                <a16:creationId xmlns:a16="http://schemas.microsoft.com/office/drawing/2014/main" id="{FE009F4C-D056-DE4A-8B09-9528723CF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493963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5" name="Rectangle 5444">
            <a:extLst>
              <a:ext uri="{FF2B5EF4-FFF2-40B4-BE49-F238E27FC236}">
                <a16:creationId xmlns:a16="http://schemas.microsoft.com/office/drawing/2014/main" id="{6E1EDE9C-A0F8-2947-996B-29B881AA0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493963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6" name="Rectangle 5445">
            <a:extLst>
              <a:ext uri="{FF2B5EF4-FFF2-40B4-BE49-F238E27FC236}">
                <a16:creationId xmlns:a16="http://schemas.microsoft.com/office/drawing/2014/main" id="{A2A063CC-2C92-074D-8B69-0629DEF7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754313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7" name="Rectangle 5446">
            <a:extLst>
              <a:ext uri="{FF2B5EF4-FFF2-40B4-BE49-F238E27FC236}">
                <a16:creationId xmlns:a16="http://schemas.microsoft.com/office/drawing/2014/main" id="{5EFCCE3D-785A-7447-BD26-BE30F88B3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2754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8" name="Rectangle 5447">
            <a:extLst>
              <a:ext uri="{FF2B5EF4-FFF2-40B4-BE49-F238E27FC236}">
                <a16:creationId xmlns:a16="http://schemas.microsoft.com/office/drawing/2014/main" id="{8E5D17C5-BBB9-2943-88F6-79F09ACB5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013075"/>
            <a:ext cx="30163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39" name="Rectangle 5448">
            <a:extLst>
              <a:ext uri="{FF2B5EF4-FFF2-40B4-BE49-F238E27FC236}">
                <a16:creationId xmlns:a16="http://schemas.microsoft.com/office/drawing/2014/main" id="{4BDA9C0D-5530-4B48-B328-608B528F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013075"/>
            <a:ext cx="30163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0" name="Rectangle 5449">
            <a:extLst>
              <a:ext uri="{FF2B5EF4-FFF2-40B4-BE49-F238E27FC236}">
                <a16:creationId xmlns:a16="http://schemas.microsoft.com/office/drawing/2014/main" id="{ABFF2655-A916-1E4A-B719-A6780319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27342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1" name="Rectangle 5450">
            <a:extLst>
              <a:ext uri="{FF2B5EF4-FFF2-40B4-BE49-F238E27FC236}">
                <a16:creationId xmlns:a16="http://schemas.microsoft.com/office/drawing/2014/main" id="{75C42865-3F07-CE4C-81E6-20DC48E98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2734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2" name="Rectangle 5451">
            <a:extLst>
              <a:ext uri="{FF2B5EF4-FFF2-40B4-BE49-F238E27FC236}">
                <a16:creationId xmlns:a16="http://schemas.microsoft.com/office/drawing/2014/main" id="{CBA1525E-B801-6F43-B140-C0164BEFE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533775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3" name="Rectangle 5452">
            <a:extLst>
              <a:ext uri="{FF2B5EF4-FFF2-40B4-BE49-F238E27FC236}">
                <a16:creationId xmlns:a16="http://schemas.microsoft.com/office/drawing/2014/main" id="{E701EAE7-2CBF-3C45-AB1C-5256749FF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53377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4" name="Rectangle 5453">
            <a:extLst>
              <a:ext uri="{FF2B5EF4-FFF2-40B4-BE49-F238E27FC236}">
                <a16:creationId xmlns:a16="http://schemas.microsoft.com/office/drawing/2014/main" id="{1F10BB2B-D85F-484E-B86E-CDBC8F71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792538"/>
            <a:ext cx="30163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5" name="Rectangle 5454">
            <a:extLst>
              <a:ext uri="{FF2B5EF4-FFF2-40B4-BE49-F238E27FC236}">
                <a16:creationId xmlns:a16="http://schemas.microsoft.com/office/drawing/2014/main" id="{66242364-5F4C-1345-BB85-E5451E120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79253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6" name="Rectangle 5455">
            <a:extLst>
              <a:ext uri="{FF2B5EF4-FFF2-40B4-BE49-F238E27FC236}">
                <a16:creationId xmlns:a16="http://schemas.microsoft.com/office/drawing/2014/main" id="{F097855D-7E7A-1A4F-B67E-2F18A2BCC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052888"/>
            <a:ext cx="30163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7" name="Rectangle 5456">
            <a:extLst>
              <a:ext uri="{FF2B5EF4-FFF2-40B4-BE49-F238E27FC236}">
                <a16:creationId xmlns:a16="http://schemas.microsoft.com/office/drawing/2014/main" id="{73524A36-78E4-4849-B6EA-CCF3B74A0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405288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8" name="Rectangle 5457">
            <a:extLst>
              <a:ext uri="{FF2B5EF4-FFF2-40B4-BE49-F238E27FC236}">
                <a16:creationId xmlns:a16="http://schemas.microsoft.com/office/drawing/2014/main" id="{8BA19179-B9A3-3440-ACC3-5557DCDB3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7145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49" name="Rectangle 5458">
            <a:extLst>
              <a:ext uri="{FF2B5EF4-FFF2-40B4-BE49-F238E27FC236}">
                <a16:creationId xmlns:a16="http://schemas.microsoft.com/office/drawing/2014/main" id="{D222DF9E-11CE-144B-801B-76AF9BF81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7145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0" name="Rectangle 5459">
            <a:extLst>
              <a:ext uri="{FF2B5EF4-FFF2-40B4-BE49-F238E27FC236}">
                <a16:creationId xmlns:a16="http://schemas.microsoft.com/office/drawing/2014/main" id="{49C84921-C9DA-6440-92A0-AB318143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748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1" name="Rectangle 5460">
            <a:extLst>
              <a:ext uri="{FF2B5EF4-FFF2-40B4-BE49-F238E27FC236}">
                <a16:creationId xmlns:a16="http://schemas.microsoft.com/office/drawing/2014/main" id="{A0C999A6-B6FA-B544-8B4F-7283796FB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748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2" name="Rectangle 5461">
            <a:extLst>
              <a:ext uri="{FF2B5EF4-FFF2-40B4-BE49-F238E27FC236}">
                <a16:creationId xmlns:a16="http://schemas.microsoft.com/office/drawing/2014/main" id="{DF325152-5ACC-0F40-9968-B847C13E5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3132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3" name="Rectangle 5462">
            <a:extLst>
              <a:ext uri="{FF2B5EF4-FFF2-40B4-BE49-F238E27FC236}">
                <a16:creationId xmlns:a16="http://schemas.microsoft.com/office/drawing/2014/main" id="{625C65B0-4C1D-8E41-A1D3-48DADE935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3132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4" name="Rectangle 5463">
            <a:extLst>
              <a:ext uri="{FF2B5EF4-FFF2-40B4-BE49-F238E27FC236}">
                <a16:creationId xmlns:a16="http://schemas.microsoft.com/office/drawing/2014/main" id="{7EF25FE5-9504-3F47-9AAA-ADDDF30A8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572000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5" name="Rectangle 5464">
            <a:extLst>
              <a:ext uri="{FF2B5EF4-FFF2-40B4-BE49-F238E27FC236}">
                <a16:creationId xmlns:a16="http://schemas.microsoft.com/office/drawing/2014/main" id="{053F4E9C-90C6-B94F-8DE8-C4F4BE17F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572000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6" name="Rectangle 5465">
            <a:extLst>
              <a:ext uri="{FF2B5EF4-FFF2-40B4-BE49-F238E27FC236}">
                <a16:creationId xmlns:a16="http://schemas.microsoft.com/office/drawing/2014/main" id="{64FBA9D3-011F-0540-8BE4-A6DB47FA6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832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7" name="Rectangle 5466">
            <a:extLst>
              <a:ext uri="{FF2B5EF4-FFF2-40B4-BE49-F238E27FC236}">
                <a16:creationId xmlns:a16="http://schemas.microsoft.com/office/drawing/2014/main" id="{61BEE38C-7D6A-9346-B1FD-A17A55BFC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832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8" name="Rectangle 5467">
            <a:extLst>
              <a:ext uri="{FF2B5EF4-FFF2-40B4-BE49-F238E27FC236}">
                <a16:creationId xmlns:a16="http://schemas.microsoft.com/office/drawing/2014/main" id="{D4A1CA50-494F-284C-8741-F1B47F099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09111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59" name="Rectangle 5468">
            <a:extLst>
              <a:ext uri="{FF2B5EF4-FFF2-40B4-BE49-F238E27FC236}">
                <a16:creationId xmlns:a16="http://schemas.microsoft.com/office/drawing/2014/main" id="{B2B88004-3582-8347-8679-DB5B4305D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09111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0" name="Rectangle 5469">
            <a:extLst>
              <a:ext uri="{FF2B5EF4-FFF2-40B4-BE49-F238E27FC236}">
                <a16:creationId xmlns:a16="http://schemas.microsoft.com/office/drawing/2014/main" id="{84AE6FE4-BC29-6149-86E6-0E6639427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351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1" name="Rectangle 5470">
            <a:extLst>
              <a:ext uri="{FF2B5EF4-FFF2-40B4-BE49-F238E27FC236}">
                <a16:creationId xmlns:a16="http://schemas.microsoft.com/office/drawing/2014/main" id="{6A97421A-6F03-5C40-978A-0ED8155BC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351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2" name="Rectangle 5471">
            <a:extLst>
              <a:ext uri="{FF2B5EF4-FFF2-40B4-BE49-F238E27FC236}">
                <a16:creationId xmlns:a16="http://schemas.microsoft.com/office/drawing/2014/main" id="{249F4916-60E4-C349-9B4F-C5FC0503D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6118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3" name="Rectangle 5472">
            <a:extLst>
              <a:ext uri="{FF2B5EF4-FFF2-40B4-BE49-F238E27FC236}">
                <a16:creationId xmlns:a16="http://schemas.microsoft.com/office/drawing/2014/main" id="{7DC2D415-8F0E-784B-AD4A-E6A2B02F1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6118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4" name="Rectangle 5473">
            <a:extLst>
              <a:ext uri="{FF2B5EF4-FFF2-40B4-BE49-F238E27FC236}">
                <a16:creationId xmlns:a16="http://schemas.microsoft.com/office/drawing/2014/main" id="{1FE26766-147D-8846-AB29-15E4EA55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8705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5" name="Rectangle 5474">
            <a:extLst>
              <a:ext uri="{FF2B5EF4-FFF2-40B4-BE49-F238E27FC236}">
                <a16:creationId xmlns:a16="http://schemas.microsoft.com/office/drawing/2014/main" id="{0ACCD7D2-4072-2743-8474-3F445CDF4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8705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6" name="Rectangle 5475">
            <a:extLst>
              <a:ext uri="{FF2B5EF4-FFF2-40B4-BE49-F238E27FC236}">
                <a16:creationId xmlns:a16="http://schemas.microsoft.com/office/drawing/2014/main" id="{E255A6E4-6BDC-CA42-8211-E1CADCEB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1309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7" name="Rectangle 5476">
            <a:extLst>
              <a:ext uri="{FF2B5EF4-FFF2-40B4-BE49-F238E27FC236}">
                <a16:creationId xmlns:a16="http://schemas.microsoft.com/office/drawing/2014/main" id="{F2AF090D-4D88-854F-A1C6-931EE97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1309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8" name="Rectangle 5477">
            <a:extLst>
              <a:ext uri="{FF2B5EF4-FFF2-40B4-BE49-F238E27FC236}">
                <a16:creationId xmlns:a16="http://schemas.microsoft.com/office/drawing/2014/main" id="{363274B6-3B92-FC45-931D-2A4092BED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38968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69" name="Rectangle 5478">
            <a:extLst>
              <a:ext uri="{FF2B5EF4-FFF2-40B4-BE49-F238E27FC236}">
                <a16:creationId xmlns:a16="http://schemas.microsoft.com/office/drawing/2014/main" id="{EF2B0FBD-ED3A-0F49-824D-628F647D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3896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0" name="Rectangle 5479">
            <a:extLst>
              <a:ext uri="{FF2B5EF4-FFF2-40B4-BE49-F238E27FC236}">
                <a16:creationId xmlns:a16="http://schemas.microsoft.com/office/drawing/2014/main" id="{6AF0432D-74B9-214D-855F-2E6E862B3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650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1" name="Rectangle 5480">
            <a:extLst>
              <a:ext uri="{FF2B5EF4-FFF2-40B4-BE49-F238E27FC236}">
                <a16:creationId xmlns:a16="http://schemas.microsoft.com/office/drawing/2014/main" id="{B96EE744-EDF9-904E-9568-2E3FB1635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650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2" name="Rectangle 5481">
            <a:extLst>
              <a:ext uri="{FF2B5EF4-FFF2-40B4-BE49-F238E27FC236}">
                <a16:creationId xmlns:a16="http://schemas.microsoft.com/office/drawing/2014/main" id="{FDB703C6-AA09-6D45-B9A3-9CE586B9E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23520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3" name="Rectangle 5482">
            <a:extLst>
              <a:ext uri="{FF2B5EF4-FFF2-40B4-BE49-F238E27FC236}">
                <a16:creationId xmlns:a16="http://schemas.microsoft.com/office/drawing/2014/main" id="{8A2DB54D-D619-E84D-AD7E-A1A1F180A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2352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4" name="Rectangle 5483">
            <a:extLst>
              <a:ext uri="{FF2B5EF4-FFF2-40B4-BE49-F238E27FC236}">
                <a16:creationId xmlns:a16="http://schemas.microsoft.com/office/drawing/2014/main" id="{C5FB63E0-CE02-2842-B7A4-29BB02BAA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493963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5" name="Rectangle 5484">
            <a:extLst>
              <a:ext uri="{FF2B5EF4-FFF2-40B4-BE49-F238E27FC236}">
                <a16:creationId xmlns:a16="http://schemas.microsoft.com/office/drawing/2014/main" id="{42039519-F920-1E46-AA1F-AF17DAEE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493963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6" name="Rectangle 5485">
            <a:extLst>
              <a:ext uri="{FF2B5EF4-FFF2-40B4-BE49-F238E27FC236}">
                <a16:creationId xmlns:a16="http://schemas.microsoft.com/office/drawing/2014/main" id="{6C82111D-668A-E043-99D1-5BB39CFB5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7543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7" name="Rectangle 5486">
            <a:extLst>
              <a:ext uri="{FF2B5EF4-FFF2-40B4-BE49-F238E27FC236}">
                <a16:creationId xmlns:a16="http://schemas.microsoft.com/office/drawing/2014/main" id="{19140C5E-A029-014C-B8FA-7D43A436D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8" name="Rectangle 5487">
            <a:extLst>
              <a:ext uri="{FF2B5EF4-FFF2-40B4-BE49-F238E27FC236}">
                <a16:creationId xmlns:a16="http://schemas.microsoft.com/office/drawing/2014/main" id="{EBAE033F-4F2B-FB4A-93CA-A9D8BEA9F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13075"/>
            <a:ext cx="28575" cy="30163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79" name="Rectangle 5488">
            <a:extLst>
              <a:ext uri="{FF2B5EF4-FFF2-40B4-BE49-F238E27FC236}">
                <a16:creationId xmlns:a16="http://schemas.microsoft.com/office/drawing/2014/main" id="{613DB9F6-3B71-F743-A896-47A380B9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13075"/>
            <a:ext cx="28575" cy="30163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0" name="Rectangle 5489">
            <a:extLst>
              <a:ext uri="{FF2B5EF4-FFF2-40B4-BE49-F238E27FC236}">
                <a16:creationId xmlns:a16="http://schemas.microsoft.com/office/drawing/2014/main" id="{65F64C61-1F8E-B148-A413-0603F065F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27342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1" name="Rectangle 5490">
            <a:extLst>
              <a:ext uri="{FF2B5EF4-FFF2-40B4-BE49-F238E27FC236}">
                <a16:creationId xmlns:a16="http://schemas.microsoft.com/office/drawing/2014/main" id="{270B8567-7D34-3F4A-8EDF-944D8C4D9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2734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2" name="Rectangle 5491">
            <a:extLst>
              <a:ext uri="{FF2B5EF4-FFF2-40B4-BE49-F238E27FC236}">
                <a16:creationId xmlns:a16="http://schemas.microsoft.com/office/drawing/2014/main" id="{3F5BF8A3-7371-014E-9530-E3C1CDAB7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33775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3" name="Rectangle 5492">
            <a:extLst>
              <a:ext uri="{FF2B5EF4-FFF2-40B4-BE49-F238E27FC236}">
                <a16:creationId xmlns:a16="http://schemas.microsoft.com/office/drawing/2014/main" id="{CE90E055-0283-8947-A906-5C29C352F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337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4" name="Rectangle 5493">
            <a:extLst>
              <a:ext uri="{FF2B5EF4-FFF2-40B4-BE49-F238E27FC236}">
                <a16:creationId xmlns:a16="http://schemas.microsoft.com/office/drawing/2014/main" id="{ABB9B6FE-C7CD-704B-809C-09EB4D162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792538"/>
            <a:ext cx="28575" cy="30162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5" name="Rectangle 5494">
            <a:extLst>
              <a:ext uri="{FF2B5EF4-FFF2-40B4-BE49-F238E27FC236}">
                <a16:creationId xmlns:a16="http://schemas.microsoft.com/office/drawing/2014/main" id="{486F3BCB-BA2A-C745-81C3-F9A399319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79253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6" name="Rectangle 5495">
            <a:extLst>
              <a:ext uri="{FF2B5EF4-FFF2-40B4-BE49-F238E27FC236}">
                <a16:creationId xmlns:a16="http://schemas.microsoft.com/office/drawing/2014/main" id="{6491022D-45DC-5547-8A44-5AAEE6140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528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7" name="Rectangle 5496">
            <a:extLst>
              <a:ext uri="{FF2B5EF4-FFF2-40B4-BE49-F238E27FC236}">
                <a16:creationId xmlns:a16="http://schemas.microsoft.com/office/drawing/2014/main" id="{A6D9ACCC-7D16-9943-8386-632E075C9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528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8" name="Oval 5497">
            <a:extLst>
              <a:ext uri="{FF2B5EF4-FFF2-40B4-BE49-F238E27FC236}">
                <a16:creationId xmlns:a16="http://schemas.microsoft.com/office/drawing/2014/main" id="{67D2DDF3-5C82-2A4B-AD07-398C06BD0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900" y="218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189" name="Oval 5498">
            <a:extLst>
              <a:ext uri="{FF2B5EF4-FFF2-40B4-BE49-F238E27FC236}">
                <a16:creationId xmlns:a16="http://schemas.microsoft.com/office/drawing/2014/main" id="{F35AB3C6-BBCD-EB4D-9250-BC6E56309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60579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grpSp>
        <p:nvGrpSpPr>
          <p:cNvPr id="2" name="Group 5523">
            <a:extLst>
              <a:ext uri="{FF2B5EF4-FFF2-40B4-BE49-F238E27FC236}">
                <a16:creationId xmlns:a16="http://schemas.microsoft.com/office/drawing/2014/main" id="{87F6B684-8AF4-E047-8B63-1147444164E1}"/>
              </a:ext>
            </a:extLst>
          </p:cNvPr>
          <p:cNvGrpSpPr>
            <a:grpSpLocks/>
          </p:cNvGrpSpPr>
          <p:nvPr/>
        </p:nvGrpSpPr>
        <p:grpSpPr bwMode="auto">
          <a:xfrm>
            <a:off x="2463800" y="2209800"/>
            <a:ext cx="3897313" cy="3895725"/>
            <a:chOff x="1552" y="1420"/>
            <a:chExt cx="2455" cy="2454"/>
          </a:xfrm>
        </p:grpSpPr>
        <p:sp>
          <p:nvSpPr>
            <p:cNvPr id="105193" name="Line 5499">
              <a:extLst>
                <a:ext uri="{FF2B5EF4-FFF2-40B4-BE49-F238E27FC236}">
                  <a16:creationId xmlns:a16="http://schemas.microsoft.com/office/drawing/2014/main" id="{C8395B50-C616-F742-95EA-62E0B3016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5" y="3220"/>
              <a:ext cx="1" cy="163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194" name="Line 5500">
              <a:extLst>
                <a:ext uri="{FF2B5EF4-FFF2-40B4-BE49-F238E27FC236}">
                  <a16:creationId xmlns:a16="http://schemas.microsoft.com/office/drawing/2014/main" id="{531C5BA8-74CD-524A-B7D1-BCB632462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5" y="3383"/>
              <a:ext cx="164" cy="1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195" name="Line 5501">
              <a:extLst>
                <a:ext uri="{FF2B5EF4-FFF2-40B4-BE49-F238E27FC236}">
                  <a16:creationId xmlns:a16="http://schemas.microsoft.com/office/drawing/2014/main" id="{BD2AC521-3CE5-DD4E-8C5D-E4C3CD6E3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9" y="3056"/>
              <a:ext cx="1" cy="164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196" name="Line 5502">
              <a:extLst>
                <a:ext uri="{FF2B5EF4-FFF2-40B4-BE49-F238E27FC236}">
                  <a16:creationId xmlns:a16="http://schemas.microsoft.com/office/drawing/2014/main" id="{4BCA36DD-C2C4-F34B-B18D-C54BEF0F85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6" y="3710"/>
              <a:ext cx="1" cy="164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197" name="Line 5503">
              <a:extLst>
                <a:ext uri="{FF2B5EF4-FFF2-40B4-BE49-F238E27FC236}">
                  <a16:creationId xmlns:a16="http://schemas.microsoft.com/office/drawing/2014/main" id="{A5975F7C-ACFD-6141-85FE-5EA93FCAF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383"/>
              <a:ext cx="1" cy="164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198" name="Line 5504">
              <a:extLst>
                <a:ext uri="{FF2B5EF4-FFF2-40B4-BE49-F238E27FC236}">
                  <a16:creationId xmlns:a16="http://schemas.microsoft.com/office/drawing/2014/main" id="{FBF01B70-5D84-7D4E-9113-8236113F6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1" y="2729"/>
              <a:ext cx="1" cy="163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199" name="Line 5505">
              <a:extLst>
                <a:ext uri="{FF2B5EF4-FFF2-40B4-BE49-F238E27FC236}">
                  <a16:creationId xmlns:a16="http://schemas.microsoft.com/office/drawing/2014/main" id="{1620C590-A643-A243-8A92-55E1C140CB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" y="3056"/>
              <a:ext cx="1" cy="164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0" name="Line 5506">
              <a:extLst>
                <a:ext uri="{FF2B5EF4-FFF2-40B4-BE49-F238E27FC236}">
                  <a16:creationId xmlns:a16="http://schemas.microsoft.com/office/drawing/2014/main" id="{848DC5BF-01B6-F24C-9A24-322FDE56A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52" y="3220"/>
              <a:ext cx="163" cy="1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1" name="Line 5507">
              <a:extLst>
                <a:ext uri="{FF2B5EF4-FFF2-40B4-BE49-F238E27FC236}">
                  <a16:creationId xmlns:a16="http://schemas.microsoft.com/office/drawing/2014/main" id="{9FF9336A-6AFD-9545-A851-F9CCED487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2" y="1420"/>
              <a:ext cx="327" cy="1636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2" name="Line 5508">
              <a:extLst>
                <a:ext uri="{FF2B5EF4-FFF2-40B4-BE49-F238E27FC236}">
                  <a16:creationId xmlns:a16="http://schemas.microsoft.com/office/drawing/2014/main" id="{E27F0A97-2396-DA40-A6AF-5278A1BAC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2" y="3547"/>
              <a:ext cx="1" cy="163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3" name="Line 5509">
              <a:extLst>
                <a:ext uri="{FF2B5EF4-FFF2-40B4-BE49-F238E27FC236}">
                  <a16:creationId xmlns:a16="http://schemas.microsoft.com/office/drawing/2014/main" id="{93BC211F-4210-754C-8D4B-4065387EB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2" y="3710"/>
              <a:ext cx="164" cy="1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4" name="Line 5510">
              <a:extLst>
                <a:ext uri="{FF2B5EF4-FFF2-40B4-BE49-F238E27FC236}">
                  <a16:creationId xmlns:a16="http://schemas.microsoft.com/office/drawing/2014/main" id="{183CA4BF-9544-9446-9AF9-4F0EAA69E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892"/>
              <a:ext cx="328" cy="164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5" name="Line 5511">
              <a:extLst>
                <a:ext uri="{FF2B5EF4-FFF2-40B4-BE49-F238E27FC236}">
                  <a16:creationId xmlns:a16="http://schemas.microsoft.com/office/drawing/2014/main" id="{4BFBDF07-A3A6-5147-B404-658AE0B678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9" y="2729"/>
              <a:ext cx="982" cy="49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6" name="Line 5512">
              <a:extLst>
                <a:ext uri="{FF2B5EF4-FFF2-40B4-BE49-F238E27FC236}">
                  <a16:creationId xmlns:a16="http://schemas.microsoft.com/office/drawing/2014/main" id="{9B36EA2B-0EEE-3A45-9002-B82FE56EF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9" y="3547"/>
              <a:ext cx="163" cy="1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207" name="Line 5513">
              <a:extLst>
                <a:ext uri="{FF2B5EF4-FFF2-40B4-BE49-F238E27FC236}">
                  <a16:creationId xmlns:a16="http://schemas.microsoft.com/office/drawing/2014/main" id="{ACC042C1-1CD3-8D4D-A496-8F37B50FF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1" y="2892"/>
              <a:ext cx="163" cy="1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5191" name="Line 5518">
            <a:extLst>
              <a:ext uri="{FF2B5EF4-FFF2-40B4-BE49-F238E27FC236}">
                <a16:creationId xmlns:a16="http://schemas.microsoft.com/office/drawing/2014/main" id="{2E33EB55-BC9C-E643-903C-5D92D751B0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3263" y="3806825"/>
            <a:ext cx="3635375" cy="520700"/>
          </a:xfrm>
          <a:prstGeom prst="line">
            <a:avLst/>
          </a:prstGeom>
          <a:noFill/>
          <a:ln w="9525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192" name="Rectangle 5524">
            <a:extLst>
              <a:ext uri="{FF2B5EF4-FFF2-40B4-BE49-F238E27FC236}">
                <a16:creationId xmlns:a16="http://schemas.microsoft.com/office/drawing/2014/main" id="{7BE10E0B-F1C2-3D45-B1D9-F7413B9A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1600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800"/>
              <a:t>When </a:t>
            </a:r>
            <a:r>
              <a:rPr kumimoji="0" lang="en-US" altLang="zh-TW" sz="1800" b="1"/>
              <a:t>r&lt;2</a:t>
            </a:r>
            <a:r>
              <a:rPr kumimoji="0" lang="en-US" altLang="zh-TW" sz="1800"/>
              <a:t>, 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TW" sz="1800"/>
              <a:t>expected time at 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TW" sz="1800"/>
              <a:t>least </a:t>
            </a:r>
            <a:r>
              <a:rPr kumimoji="0" lang="en-US" altLang="zh-TW" sz="1800">
                <a:latin typeface="Symbol" pitchFamily="2" charset="2"/>
              </a:rPr>
              <a:t>a</a:t>
            </a:r>
            <a:r>
              <a:rPr kumimoji="0" lang="en-US" altLang="zh-TW" sz="1800" baseline="-25000"/>
              <a:t>r</a:t>
            </a:r>
            <a:r>
              <a:rPr kumimoji="0" lang="en-US" altLang="zh-TW" sz="1800"/>
              <a:t>n</a:t>
            </a:r>
            <a:r>
              <a:rPr kumimoji="0" lang="en-US" altLang="zh-TW" sz="1800" baseline="30000"/>
              <a:t>(2-r)/3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2">
            <a:extLst>
              <a:ext uri="{FF2B5EF4-FFF2-40B4-BE49-F238E27FC236}">
                <a16:creationId xmlns:a16="http://schemas.microsoft.com/office/drawing/2014/main" id="{C1B41223-55FF-A54F-B16B-479E518E9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62071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2000"/>
          </a:p>
        </p:txBody>
      </p:sp>
      <p:sp>
        <p:nvSpPr>
          <p:cNvPr id="70658" name="Text Box 3">
            <a:extLst>
              <a:ext uri="{FF2B5EF4-FFF2-40B4-BE49-F238E27FC236}">
                <a16:creationId xmlns:a16="http://schemas.microsoft.com/office/drawing/2014/main" id="{2CEF8F6C-6463-4446-988E-B2604B0D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"/>
            <a:ext cx="84582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en-US" altLang="zh-TW" sz="2000"/>
          </a:p>
          <a:p>
            <a:pPr eaLnBrk="1" hangingPunct="1">
              <a:spcAft>
                <a:spcPct val="30000"/>
              </a:spcAft>
              <a:buFont typeface="Wingdings" pitchFamily="2" charset="2"/>
              <a:buNone/>
            </a:pPr>
            <a:endParaRPr kumimoji="0" lang="en-US" altLang="zh-TW" sz="2000"/>
          </a:p>
          <a:p>
            <a:pPr eaLnBrk="1" hangingPunct="1">
              <a:buFont typeface="Wingdings" pitchFamily="2" charset="2"/>
              <a:buNone/>
            </a:pPr>
            <a:endParaRPr kumimoji="0" lang="en-US" altLang="zh-TW" sz="2000" baseline="30000"/>
          </a:p>
          <a:p>
            <a:pPr eaLnBrk="1" hangingPunct="1">
              <a:buFont typeface="Wingdings" pitchFamily="2" charset="2"/>
              <a:buNone/>
            </a:pPr>
            <a:endParaRPr kumimoji="0" lang="en-US" altLang="zh-TW" sz="2000"/>
          </a:p>
        </p:txBody>
      </p:sp>
      <p:sp>
        <p:nvSpPr>
          <p:cNvPr id="70659" name="Text Box 10">
            <a:extLst>
              <a:ext uri="{FF2B5EF4-FFF2-40B4-BE49-F238E27FC236}">
                <a16:creationId xmlns:a16="http://schemas.microsoft.com/office/drawing/2014/main" id="{F14B07A6-07EA-C64B-B8E0-3D01B8A0F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28600"/>
            <a:ext cx="5330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2800">
                <a:solidFill>
                  <a:srgbClr val="800080"/>
                </a:solidFill>
              </a:rPr>
              <a:t>Overly localized links on a lattice</a:t>
            </a:r>
          </a:p>
        </p:txBody>
      </p:sp>
      <p:sp>
        <p:nvSpPr>
          <p:cNvPr id="70660" name="Line 18">
            <a:extLst>
              <a:ext uri="{FF2B5EF4-FFF2-40B4-BE49-F238E27FC236}">
                <a16:creationId xmlns:a16="http://schemas.microsoft.com/office/drawing/2014/main" id="{33DA6949-A9BE-AE4C-8879-4B938DAC29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1" name="Line 19">
            <a:extLst>
              <a:ext uri="{FF2B5EF4-FFF2-40B4-BE49-F238E27FC236}">
                <a16:creationId xmlns:a16="http://schemas.microsoft.com/office/drawing/2014/main" id="{D836761F-F913-B648-8AE4-CAF2B15F3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2" name="Line 20">
            <a:extLst>
              <a:ext uri="{FF2B5EF4-FFF2-40B4-BE49-F238E27FC236}">
                <a16:creationId xmlns:a16="http://schemas.microsoft.com/office/drawing/2014/main" id="{2A4321F3-3DC7-194E-A21E-7AF22EF71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3" name="Line 21">
            <a:extLst>
              <a:ext uri="{FF2B5EF4-FFF2-40B4-BE49-F238E27FC236}">
                <a16:creationId xmlns:a16="http://schemas.microsoft.com/office/drawing/2014/main" id="{1BC88783-ACA4-2B45-9F29-0819412C69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4" name="Line 22">
            <a:extLst>
              <a:ext uri="{FF2B5EF4-FFF2-40B4-BE49-F238E27FC236}">
                <a16:creationId xmlns:a16="http://schemas.microsoft.com/office/drawing/2014/main" id="{561619DA-D6AB-8741-9BA4-DF2811389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5" name="Line 23">
            <a:extLst>
              <a:ext uri="{FF2B5EF4-FFF2-40B4-BE49-F238E27FC236}">
                <a16:creationId xmlns:a16="http://schemas.microsoft.com/office/drawing/2014/main" id="{B758DA3E-0CAB-5A4A-BFA8-AF9A580B65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6" name="Line 25">
            <a:extLst>
              <a:ext uri="{FF2B5EF4-FFF2-40B4-BE49-F238E27FC236}">
                <a16:creationId xmlns:a16="http://schemas.microsoft.com/office/drawing/2014/main" id="{5E76E1BA-4F79-0D45-9370-9AFCE48480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7" name="Line 26">
            <a:extLst>
              <a:ext uri="{FF2B5EF4-FFF2-40B4-BE49-F238E27FC236}">
                <a16:creationId xmlns:a16="http://schemas.microsoft.com/office/drawing/2014/main" id="{5DCBAC14-014D-394E-B277-9E2BC349C9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4025" y="3022600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8" name="Line 27">
            <a:extLst>
              <a:ext uri="{FF2B5EF4-FFF2-40B4-BE49-F238E27FC236}">
                <a16:creationId xmlns:a16="http://schemas.microsoft.com/office/drawing/2014/main" id="{63D114B3-86A4-0644-969D-DC106272D7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6332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69" name="Line 28">
            <a:extLst>
              <a:ext uri="{FF2B5EF4-FFF2-40B4-BE49-F238E27FC236}">
                <a16:creationId xmlns:a16="http://schemas.microsoft.com/office/drawing/2014/main" id="{43CD9F88-4B4D-FC48-8510-9615F92F49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0" name="Line 29">
            <a:extLst>
              <a:ext uri="{FF2B5EF4-FFF2-40B4-BE49-F238E27FC236}">
                <a16:creationId xmlns:a16="http://schemas.microsoft.com/office/drawing/2014/main" id="{9098AA95-5A75-AC47-B8ED-7CFF580A1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1" name="Line 30">
            <a:extLst>
              <a:ext uri="{FF2B5EF4-FFF2-40B4-BE49-F238E27FC236}">
                <a16:creationId xmlns:a16="http://schemas.microsoft.com/office/drawing/2014/main" id="{50B69B91-885B-7E45-9656-0D324FBE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2" name="Line 31">
            <a:extLst>
              <a:ext uri="{FF2B5EF4-FFF2-40B4-BE49-F238E27FC236}">
                <a16:creationId xmlns:a16="http://schemas.microsoft.com/office/drawing/2014/main" id="{D3A09E18-FD3E-E441-9640-441B2020A4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3" name="Line 32">
            <a:extLst>
              <a:ext uri="{FF2B5EF4-FFF2-40B4-BE49-F238E27FC236}">
                <a16:creationId xmlns:a16="http://schemas.microsoft.com/office/drawing/2014/main" id="{D9B90625-4158-E34F-8408-1F240D915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4" name="Line 33">
            <a:extLst>
              <a:ext uri="{FF2B5EF4-FFF2-40B4-BE49-F238E27FC236}">
                <a16:creationId xmlns:a16="http://schemas.microsoft.com/office/drawing/2014/main" id="{57770B8B-C3E9-F648-B858-D01FA2D18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5" name="Line 34">
            <a:extLst>
              <a:ext uri="{FF2B5EF4-FFF2-40B4-BE49-F238E27FC236}">
                <a16:creationId xmlns:a16="http://schemas.microsoft.com/office/drawing/2014/main" id="{02AD6B33-E5FB-EE4A-B6BA-2754D7140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6" name="Line 35">
            <a:extLst>
              <a:ext uri="{FF2B5EF4-FFF2-40B4-BE49-F238E27FC236}">
                <a16:creationId xmlns:a16="http://schemas.microsoft.com/office/drawing/2014/main" id="{68A5106D-DB5B-E74B-8A41-F5649FB5E3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7" name="Line 36">
            <a:extLst>
              <a:ext uri="{FF2B5EF4-FFF2-40B4-BE49-F238E27FC236}">
                <a16:creationId xmlns:a16="http://schemas.microsoft.com/office/drawing/2014/main" id="{53CB7631-B1F7-C344-9539-27A21D4854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8" name="Line 37">
            <a:extLst>
              <a:ext uri="{FF2B5EF4-FFF2-40B4-BE49-F238E27FC236}">
                <a16:creationId xmlns:a16="http://schemas.microsoft.com/office/drawing/2014/main" id="{B1EE6976-B513-5F4D-BAC2-008974935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79" name="Line 38">
            <a:extLst>
              <a:ext uri="{FF2B5EF4-FFF2-40B4-BE49-F238E27FC236}">
                <a16:creationId xmlns:a16="http://schemas.microsoft.com/office/drawing/2014/main" id="{23410C8F-FCE9-3142-9C57-751EF3537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822950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0" name="Line 39">
            <a:extLst>
              <a:ext uri="{FF2B5EF4-FFF2-40B4-BE49-F238E27FC236}">
                <a16:creationId xmlns:a16="http://schemas.microsoft.com/office/drawing/2014/main" id="{2443BB2F-F13F-6A4F-8CD7-7285F9ABA5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2259013"/>
            <a:ext cx="254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1" name="Line 40">
            <a:extLst>
              <a:ext uri="{FF2B5EF4-FFF2-40B4-BE49-F238E27FC236}">
                <a16:creationId xmlns:a16="http://schemas.microsoft.com/office/drawing/2014/main" id="{A4A74E16-E05F-9E47-87A2-D691DEEA3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2" name="Line 41">
            <a:extLst>
              <a:ext uri="{FF2B5EF4-FFF2-40B4-BE49-F238E27FC236}">
                <a16:creationId xmlns:a16="http://schemas.microsoft.com/office/drawing/2014/main" id="{5A55E257-E63C-8043-8164-F0CE775B73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3" name="Line 42">
            <a:extLst>
              <a:ext uri="{FF2B5EF4-FFF2-40B4-BE49-F238E27FC236}">
                <a16:creationId xmlns:a16="http://schemas.microsoft.com/office/drawing/2014/main" id="{93EE07A1-C3D0-7447-B7C6-13C97F8C73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4" name="Line 43">
            <a:extLst>
              <a:ext uri="{FF2B5EF4-FFF2-40B4-BE49-F238E27FC236}">
                <a16:creationId xmlns:a16="http://schemas.microsoft.com/office/drawing/2014/main" id="{703F39A2-4549-B14C-863F-FF49CCE02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5" name="Line 44">
            <a:extLst>
              <a:ext uri="{FF2B5EF4-FFF2-40B4-BE49-F238E27FC236}">
                <a16:creationId xmlns:a16="http://schemas.microsoft.com/office/drawing/2014/main" id="{D70D7B38-BBD5-F442-BF07-4EF9230EF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6" name="Line 45">
            <a:extLst>
              <a:ext uri="{FF2B5EF4-FFF2-40B4-BE49-F238E27FC236}">
                <a16:creationId xmlns:a16="http://schemas.microsoft.com/office/drawing/2014/main" id="{AEEE9CD2-9490-174E-9399-D6E746031F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7" name="Line 46">
            <a:extLst>
              <a:ext uri="{FF2B5EF4-FFF2-40B4-BE49-F238E27FC236}">
                <a16:creationId xmlns:a16="http://schemas.microsoft.com/office/drawing/2014/main" id="{428BFCB0-64C7-174A-BECC-0475DC53F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8" name="Line 47">
            <a:extLst>
              <a:ext uri="{FF2B5EF4-FFF2-40B4-BE49-F238E27FC236}">
                <a16:creationId xmlns:a16="http://schemas.microsoft.com/office/drawing/2014/main" id="{3D67AD58-DEA0-D246-ACF6-BFC00DB232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3532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89" name="Line 48">
            <a:extLst>
              <a:ext uri="{FF2B5EF4-FFF2-40B4-BE49-F238E27FC236}">
                <a16:creationId xmlns:a16="http://schemas.microsoft.com/office/drawing/2014/main" id="{D696E981-3E08-FC4F-B202-96931A261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0" name="Line 49">
            <a:extLst>
              <a:ext uri="{FF2B5EF4-FFF2-40B4-BE49-F238E27FC236}">
                <a16:creationId xmlns:a16="http://schemas.microsoft.com/office/drawing/2014/main" id="{B8B56CE7-1C7F-B042-A208-89825ECE2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1" name="Line 50">
            <a:extLst>
              <a:ext uri="{FF2B5EF4-FFF2-40B4-BE49-F238E27FC236}">
                <a16:creationId xmlns:a16="http://schemas.microsoft.com/office/drawing/2014/main" id="{BD0819A1-7855-F84B-88C0-B75EDBD772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2" name="Line 51">
            <a:extLst>
              <a:ext uri="{FF2B5EF4-FFF2-40B4-BE49-F238E27FC236}">
                <a16:creationId xmlns:a16="http://schemas.microsoft.com/office/drawing/2014/main" id="{3AC7BBDE-D6C7-774E-B96C-B169D4B4B2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3" name="Line 52">
            <a:extLst>
              <a:ext uri="{FF2B5EF4-FFF2-40B4-BE49-F238E27FC236}">
                <a16:creationId xmlns:a16="http://schemas.microsoft.com/office/drawing/2014/main" id="{99E3B358-C101-534B-AEDD-574A31EB9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4" name="Line 53">
            <a:extLst>
              <a:ext uri="{FF2B5EF4-FFF2-40B4-BE49-F238E27FC236}">
                <a16:creationId xmlns:a16="http://schemas.microsoft.com/office/drawing/2014/main" id="{4AA1D3D6-7096-F34A-932F-C0A0B94F9F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5" name="Line 54">
            <a:extLst>
              <a:ext uri="{FF2B5EF4-FFF2-40B4-BE49-F238E27FC236}">
                <a16:creationId xmlns:a16="http://schemas.microsoft.com/office/drawing/2014/main" id="{B7053F01-B902-9749-A474-FB5F3D5BB8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6" name="Line 55">
            <a:extLst>
              <a:ext uri="{FF2B5EF4-FFF2-40B4-BE49-F238E27FC236}">
                <a16:creationId xmlns:a16="http://schemas.microsoft.com/office/drawing/2014/main" id="{9317F199-7C61-7D4F-87A7-86E453AC4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7" name="Line 56">
            <a:extLst>
              <a:ext uri="{FF2B5EF4-FFF2-40B4-BE49-F238E27FC236}">
                <a16:creationId xmlns:a16="http://schemas.microsoft.com/office/drawing/2014/main" id="{0B4A9BAD-94CC-804D-B8CC-1D741858FA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8" name="Line 57">
            <a:extLst>
              <a:ext uri="{FF2B5EF4-FFF2-40B4-BE49-F238E27FC236}">
                <a16:creationId xmlns:a16="http://schemas.microsoft.com/office/drawing/2014/main" id="{06B6A378-2DC9-D640-9B72-05BBBD1E4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25901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99" name="Line 58">
            <a:extLst>
              <a:ext uri="{FF2B5EF4-FFF2-40B4-BE49-F238E27FC236}">
                <a16:creationId xmlns:a16="http://schemas.microsoft.com/office/drawing/2014/main" id="{B8B64D2C-941A-6C43-A9A9-05C90BFEA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0" name="Line 59">
            <a:extLst>
              <a:ext uri="{FF2B5EF4-FFF2-40B4-BE49-F238E27FC236}">
                <a16:creationId xmlns:a16="http://schemas.microsoft.com/office/drawing/2014/main" id="{F19C3DFB-4085-C242-9793-F82F2DEB9F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1" name="Line 60">
            <a:extLst>
              <a:ext uri="{FF2B5EF4-FFF2-40B4-BE49-F238E27FC236}">
                <a16:creationId xmlns:a16="http://schemas.microsoft.com/office/drawing/2014/main" id="{2E5CF22C-7487-C048-B139-D0B80EB3C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2" name="Line 61">
            <a:extLst>
              <a:ext uri="{FF2B5EF4-FFF2-40B4-BE49-F238E27FC236}">
                <a16:creationId xmlns:a16="http://schemas.microsoft.com/office/drawing/2014/main" id="{29A58EA2-AECD-5C4F-9F81-FCEB220B1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3" name="Line 62">
            <a:extLst>
              <a:ext uri="{FF2B5EF4-FFF2-40B4-BE49-F238E27FC236}">
                <a16:creationId xmlns:a16="http://schemas.microsoft.com/office/drawing/2014/main" id="{6D75A126-6EDF-3743-88FC-F6D72AE7F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4" name="Line 63">
            <a:extLst>
              <a:ext uri="{FF2B5EF4-FFF2-40B4-BE49-F238E27FC236}">
                <a16:creationId xmlns:a16="http://schemas.microsoft.com/office/drawing/2014/main" id="{763F2236-0A5F-D640-8A90-1C642EF1CD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5314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5" name="Line 64">
            <a:extLst>
              <a:ext uri="{FF2B5EF4-FFF2-40B4-BE49-F238E27FC236}">
                <a16:creationId xmlns:a16="http://schemas.microsoft.com/office/drawing/2014/main" id="{D651AD95-7E4D-5B4B-AE73-C20B864822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6" name="Line 65">
            <a:extLst>
              <a:ext uri="{FF2B5EF4-FFF2-40B4-BE49-F238E27FC236}">
                <a16:creationId xmlns:a16="http://schemas.microsoft.com/office/drawing/2014/main" id="{90D93547-9FEB-124C-90DD-2E0E811B2B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7" name="Line 66">
            <a:extLst>
              <a:ext uri="{FF2B5EF4-FFF2-40B4-BE49-F238E27FC236}">
                <a16:creationId xmlns:a16="http://schemas.microsoft.com/office/drawing/2014/main" id="{5E87069C-745A-B643-85AF-4EC5BB167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3786188"/>
            <a:ext cx="508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8" name="Line 67">
            <a:extLst>
              <a:ext uri="{FF2B5EF4-FFF2-40B4-BE49-F238E27FC236}">
                <a16:creationId xmlns:a16="http://schemas.microsoft.com/office/drawing/2014/main" id="{1645098F-F043-144E-B49F-EF80F78C0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09" name="Line 69">
            <a:extLst>
              <a:ext uri="{FF2B5EF4-FFF2-40B4-BE49-F238E27FC236}">
                <a16:creationId xmlns:a16="http://schemas.microsoft.com/office/drawing/2014/main" id="{D0A1F651-36FC-3243-9619-143D7EEDEF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3675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0" name="Line 70">
            <a:extLst>
              <a:ext uri="{FF2B5EF4-FFF2-40B4-BE49-F238E27FC236}">
                <a16:creationId xmlns:a16="http://schemas.microsoft.com/office/drawing/2014/main" id="{80EBDF51-55FD-904A-98B6-E17FDFC1FB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1" name="Line 71">
            <a:extLst>
              <a:ext uri="{FF2B5EF4-FFF2-40B4-BE49-F238E27FC236}">
                <a16:creationId xmlns:a16="http://schemas.microsoft.com/office/drawing/2014/main" id="{05A4CA50-2C5D-244E-87BD-01D0065C42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3022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2" name="Line 72">
            <a:extLst>
              <a:ext uri="{FF2B5EF4-FFF2-40B4-BE49-F238E27FC236}">
                <a16:creationId xmlns:a16="http://schemas.microsoft.com/office/drawing/2014/main" id="{5F4CB9D2-BA5E-AA4C-AFF2-0D260DF927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3" name="Line 73">
            <a:extLst>
              <a:ext uri="{FF2B5EF4-FFF2-40B4-BE49-F238E27FC236}">
                <a16:creationId xmlns:a16="http://schemas.microsoft.com/office/drawing/2014/main" id="{2BE347D7-76BA-104B-8520-9F067789A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4" name="Line 74">
            <a:extLst>
              <a:ext uri="{FF2B5EF4-FFF2-40B4-BE49-F238E27FC236}">
                <a16:creationId xmlns:a16="http://schemas.microsoft.com/office/drawing/2014/main" id="{560DED03-FCA0-1A44-8E90-E0A8BA8CF4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5" name="Line 75">
            <a:extLst>
              <a:ext uri="{FF2B5EF4-FFF2-40B4-BE49-F238E27FC236}">
                <a16:creationId xmlns:a16="http://schemas.microsoft.com/office/drawing/2014/main" id="{BE96F527-097E-904E-AFF8-CB6F1E6C32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5059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6" name="Line 76">
            <a:extLst>
              <a:ext uri="{FF2B5EF4-FFF2-40B4-BE49-F238E27FC236}">
                <a16:creationId xmlns:a16="http://schemas.microsoft.com/office/drawing/2014/main" id="{FBFA9FD1-98A6-7141-BD12-598B82AB5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7" name="Line 77">
            <a:extLst>
              <a:ext uri="{FF2B5EF4-FFF2-40B4-BE49-F238E27FC236}">
                <a16:creationId xmlns:a16="http://schemas.microsoft.com/office/drawing/2014/main" id="{A55DA8BB-8C0F-6B45-A16C-FF9A4E1B6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8" name="Line 78">
            <a:extLst>
              <a:ext uri="{FF2B5EF4-FFF2-40B4-BE49-F238E27FC236}">
                <a16:creationId xmlns:a16="http://schemas.microsoft.com/office/drawing/2014/main" id="{8DD728A4-66C8-784D-B579-40BB2E2B37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4041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19" name="Line 79">
            <a:extLst>
              <a:ext uri="{FF2B5EF4-FFF2-40B4-BE49-F238E27FC236}">
                <a16:creationId xmlns:a16="http://schemas.microsoft.com/office/drawing/2014/main" id="{AB907763-1858-784E-8550-9FD273968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0" name="Line 80">
            <a:extLst>
              <a:ext uri="{FF2B5EF4-FFF2-40B4-BE49-F238E27FC236}">
                <a16:creationId xmlns:a16="http://schemas.microsoft.com/office/drawing/2014/main" id="{34469C56-0A64-D54C-A72B-0D1D00BB68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1" name="Line 81">
            <a:extLst>
              <a:ext uri="{FF2B5EF4-FFF2-40B4-BE49-F238E27FC236}">
                <a16:creationId xmlns:a16="http://schemas.microsoft.com/office/drawing/2014/main" id="{5F7A8E7D-9EB1-EC4E-A9F3-C7C5DAD4D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532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2" name="Line 82">
            <a:extLst>
              <a:ext uri="{FF2B5EF4-FFF2-40B4-BE49-F238E27FC236}">
                <a16:creationId xmlns:a16="http://schemas.microsoft.com/office/drawing/2014/main" id="{4D737521-F842-B246-9F96-31F0DDCC0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3" name="Line 83">
            <a:extLst>
              <a:ext uri="{FF2B5EF4-FFF2-40B4-BE49-F238E27FC236}">
                <a16:creationId xmlns:a16="http://schemas.microsoft.com/office/drawing/2014/main" id="{0B0D18AF-4091-2241-9928-D0B3F781C6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0913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4" name="Line 84">
            <a:extLst>
              <a:ext uri="{FF2B5EF4-FFF2-40B4-BE49-F238E27FC236}">
                <a16:creationId xmlns:a16="http://schemas.microsoft.com/office/drawing/2014/main" id="{B1B62769-080F-1444-AF1E-8EBA2442BF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5568950"/>
            <a:ext cx="1019175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5" name="Line 85">
            <a:extLst>
              <a:ext uri="{FF2B5EF4-FFF2-40B4-BE49-F238E27FC236}">
                <a16:creationId xmlns:a16="http://schemas.microsoft.com/office/drawing/2014/main" id="{C2EE7264-0C70-8B4B-96BD-49FD0385F4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6" name="Line 86">
            <a:extLst>
              <a:ext uri="{FF2B5EF4-FFF2-40B4-BE49-F238E27FC236}">
                <a16:creationId xmlns:a16="http://schemas.microsoft.com/office/drawing/2014/main" id="{FE81299E-7C31-2740-8024-15543B1F7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7" name="Line 87">
            <a:extLst>
              <a:ext uri="{FF2B5EF4-FFF2-40B4-BE49-F238E27FC236}">
                <a16:creationId xmlns:a16="http://schemas.microsoft.com/office/drawing/2014/main" id="{8A38E81A-68F4-4B43-94FA-82615A6A63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2768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8" name="Line 88">
            <a:extLst>
              <a:ext uri="{FF2B5EF4-FFF2-40B4-BE49-F238E27FC236}">
                <a16:creationId xmlns:a16="http://schemas.microsoft.com/office/drawing/2014/main" id="{B116C52E-A41B-614C-8A1D-858B10DC48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29" name="Line 89">
            <a:extLst>
              <a:ext uri="{FF2B5EF4-FFF2-40B4-BE49-F238E27FC236}">
                <a16:creationId xmlns:a16="http://schemas.microsoft.com/office/drawing/2014/main" id="{3E24083A-CA9B-AF44-A821-141DD94A3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0" name="Line 90">
            <a:extLst>
              <a:ext uri="{FF2B5EF4-FFF2-40B4-BE49-F238E27FC236}">
                <a16:creationId xmlns:a16="http://schemas.microsoft.com/office/drawing/2014/main" id="{150260C9-6B30-1D48-A185-5CE092EACB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86188"/>
            <a:ext cx="1588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1" name="Line 91">
            <a:extLst>
              <a:ext uri="{FF2B5EF4-FFF2-40B4-BE49-F238E27FC236}">
                <a16:creationId xmlns:a16="http://schemas.microsoft.com/office/drawing/2014/main" id="{925145FD-C0D1-7841-9F28-6A2379A5C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2" name="Line 92">
            <a:extLst>
              <a:ext uri="{FF2B5EF4-FFF2-40B4-BE49-F238E27FC236}">
                <a16:creationId xmlns:a16="http://schemas.microsoft.com/office/drawing/2014/main" id="{0DA465EF-F184-6249-BA01-8A1027A692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3" name="Line 93">
            <a:extLst>
              <a:ext uri="{FF2B5EF4-FFF2-40B4-BE49-F238E27FC236}">
                <a16:creationId xmlns:a16="http://schemas.microsoft.com/office/drawing/2014/main" id="{274FA728-A773-6D4D-8F06-B13E581A2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4" name="Line 94">
            <a:extLst>
              <a:ext uri="{FF2B5EF4-FFF2-40B4-BE49-F238E27FC236}">
                <a16:creationId xmlns:a16="http://schemas.microsoft.com/office/drawing/2014/main" id="{6247A2EA-9DA3-6549-8BD5-B51052BAEF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5" name="Line 95">
            <a:extLst>
              <a:ext uri="{FF2B5EF4-FFF2-40B4-BE49-F238E27FC236}">
                <a16:creationId xmlns:a16="http://schemas.microsoft.com/office/drawing/2014/main" id="{87EC390E-79A1-3943-A1D7-55517B7DA8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6" name="Line 96">
            <a:extLst>
              <a:ext uri="{FF2B5EF4-FFF2-40B4-BE49-F238E27FC236}">
                <a16:creationId xmlns:a16="http://schemas.microsoft.com/office/drawing/2014/main" id="{C2467079-7573-0643-9117-3CEEF135C0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5314950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7" name="Line 98">
            <a:extLst>
              <a:ext uri="{FF2B5EF4-FFF2-40B4-BE49-F238E27FC236}">
                <a16:creationId xmlns:a16="http://schemas.microsoft.com/office/drawing/2014/main" id="{C0E10DC0-5BBA-0045-9B49-80283C3C5A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8500" y="5059363"/>
            <a:ext cx="765175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8" name="Line 99">
            <a:extLst>
              <a:ext uri="{FF2B5EF4-FFF2-40B4-BE49-F238E27FC236}">
                <a16:creationId xmlns:a16="http://schemas.microsoft.com/office/drawing/2014/main" id="{2F43AD23-3796-6F49-8C24-13B96A4C6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39" name="Line 100">
            <a:extLst>
              <a:ext uri="{FF2B5EF4-FFF2-40B4-BE49-F238E27FC236}">
                <a16:creationId xmlns:a16="http://schemas.microsoft.com/office/drawing/2014/main" id="{B96D0ED3-0086-B540-BD28-306B69F5B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3278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0" name="Line 101">
            <a:extLst>
              <a:ext uri="{FF2B5EF4-FFF2-40B4-BE49-F238E27FC236}">
                <a16:creationId xmlns:a16="http://schemas.microsoft.com/office/drawing/2014/main" id="{DF52F599-71AC-8E4B-94C7-1CD0F9B7CC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1" name="Line 102">
            <a:extLst>
              <a:ext uri="{FF2B5EF4-FFF2-40B4-BE49-F238E27FC236}">
                <a16:creationId xmlns:a16="http://schemas.microsoft.com/office/drawing/2014/main" id="{250ECDAE-3AF8-EB4E-8BC0-2AA1C3D75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5314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2" name="Line 103">
            <a:extLst>
              <a:ext uri="{FF2B5EF4-FFF2-40B4-BE49-F238E27FC236}">
                <a16:creationId xmlns:a16="http://schemas.microsoft.com/office/drawing/2014/main" id="{9DD82B32-6793-DB40-961E-5955743B27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3" name="Line 104">
            <a:extLst>
              <a:ext uri="{FF2B5EF4-FFF2-40B4-BE49-F238E27FC236}">
                <a16:creationId xmlns:a16="http://schemas.microsoft.com/office/drawing/2014/main" id="{95D58A32-CC44-F749-8684-BD6AB4E2B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4" name="Line 105">
            <a:extLst>
              <a:ext uri="{FF2B5EF4-FFF2-40B4-BE49-F238E27FC236}">
                <a16:creationId xmlns:a16="http://schemas.microsoft.com/office/drawing/2014/main" id="{5D6955D0-5F3F-9148-A8DE-69F57C0DB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5" name="Line 106">
            <a:extLst>
              <a:ext uri="{FF2B5EF4-FFF2-40B4-BE49-F238E27FC236}">
                <a16:creationId xmlns:a16="http://schemas.microsoft.com/office/drawing/2014/main" id="{8259EDCF-F542-2045-8448-C071143B02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6" name="Line 107">
            <a:extLst>
              <a:ext uri="{FF2B5EF4-FFF2-40B4-BE49-F238E27FC236}">
                <a16:creationId xmlns:a16="http://schemas.microsoft.com/office/drawing/2014/main" id="{58AB051F-409F-744A-8B88-366A7CB9AE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4295775"/>
            <a:ext cx="1587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7" name="Line 108">
            <a:extLst>
              <a:ext uri="{FF2B5EF4-FFF2-40B4-BE49-F238E27FC236}">
                <a16:creationId xmlns:a16="http://schemas.microsoft.com/office/drawing/2014/main" id="{2CEE2781-A872-B746-8BCF-AB53C9CDF8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8" name="Line 109">
            <a:extLst>
              <a:ext uri="{FF2B5EF4-FFF2-40B4-BE49-F238E27FC236}">
                <a16:creationId xmlns:a16="http://schemas.microsoft.com/office/drawing/2014/main" id="{ED75FFC2-5567-0344-82BA-3AD746E04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4913" y="4805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49" name="Line 110">
            <a:extLst>
              <a:ext uri="{FF2B5EF4-FFF2-40B4-BE49-F238E27FC236}">
                <a16:creationId xmlns:a16="http://schemas.microsoft.com/office/drawing/2014/main" id="{753DEE3B-0741-664A-B911-9722B312D4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0" name="Line 111">
            <a:extLst>
              <a:ext uri="{FF2B5EF4-FFF2-40B4-BE49-F238E27FC236}">
                <a16:creationId xmlns:a16="http://schemas.microsoft.com/office/drawing/2014/main" id="{783E7203-77E9-C543-90AB-A89F1E9701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1" name="Line 112">
            <a:extLst>
              <a:ext uri="{FF2B5EF4-FFF2-40B4-BE49-F238E27FC236}">
                <a16:creationId xmlns:a16="http://schemas.microsoft.com/office/drawing/2014/main" id="{AC2E90D5-7FDB-994E-993B-235FB4E2E0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2" name="Line 113">
            <a:extLst>
              <a:ext uri="{FF2B5EF4-FFF2-40B4-BE49-F238E27FC236}">
                <a16:creationId xmlns:a16="http://schemas.microsoft.com/office/drawing/2014/main" id="{F9B2C6E9-F4DA-E34A-9A0A-12D201C3F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2005013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3" name="Line 114">
            <a:extLst>
              <a:ext uri="{FF2B5EF4-FFF2-40B4-BE49-F238E27FC236}">
                <a16:creationId xmlns:a16="http://schemas.microsoft.com/office/drawing/2014/main" id="{8BA9A411-AE2C-0349-9C82-4B7B71B3C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25901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4" name="Line 115">
            <a:extLst>
              <a:ext uri="{FF2B5EF4-FFF2-40B4-BE49-F238E27FC236}">
                <a16:creationId xmlns:a16="http://schemas.microsoft.com/office/drawing/2014/main" id="{717B843B-8286-2146-9C44-D2FA66D884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5" name="Line 116">
            <a:extLst>
              <a:ext uri="{FF2B5EF4-FFF2-40B4-BE49-F238E27FC236}">
                <a16:creationId xmlns:a16="http://schemas.microsoft.com/office/drawing/2014/main" id="{A85E235E-FEAB-B54D-A6A7-3FA72A63CD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6" name="Line 117">
            <a:extLst>
              <a:ext uri="{FF2B5EF4-FFF2-40B4-BE49-F238E27FC236}">
                <a16:creationId xmlns:a16="http://schemas.microsoft.com/office/drawing/2014/main" id="{065E2C0E-5A93-524B-95DA-D689CBEA3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7" name="Line 118">
            <a:extLst>
              <a:ext uri="{FF2B5EF4-FFF2-40B4-BE49-F238E27FC236}">
                <a16:creationId xmlns:a16="http://schemas.microsoft.com/office/drawing/2014/main" id="{B4915DF3-B223-0A45-95CD-109FEC681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174942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8" name="Line 119">
            <a:extLst>
              <a:ext uri="{FF2B5EF4-FFF2-40B4-BE49-F238E27FC236}">
                <a16:creationId xmlns:a16="http://schemas.microsoft.com/office/drawing/2014/main" id="{F2F99256-4F33-F94F-9E68-CF776E3385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59" name="Line 120">
            <a:extLst>
              <a:ext uri="{FF2B5EF4-FFF2-40B4-BE49-F238E27FC236}">
                <a16:creationId xmlns:a16="http://schemas.microsoft.com/office/drawing/2014/main" id="{079DC742-2234-B840-A33B-9F791453C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0" name="Line 121">
            <a:extLst>
              <a:ext uri="{FF2B5EF4-FFF2-40B4-BE49-F238E27FC236}">
                <a16:creationId xmlns:a16="http://schemas.microsoft.com/office/drawing/2014/main" id="{C5A96428-24C8-9B4F-88BB-C46EF47F7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1749425"/>
            <a:ext cx="255588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1" name="Line 122">
            <a:extLst>
              <a:ext uri="{FF2B5EF4-FFF2-40B4-BE49-F238E27FC236}">
                <a16:creationId xmlns:a16="http://schemas.microsoft.com/office/drawing/2014/main" id="{909736C2-8B79-234F-AA23-DAEAF2A35D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5059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2" name="Line 123">
            <a:extLst>
              <a:ext uri="{FF2B5EF4-FFF2-40B4-BE49-F238E27FC236}">
                <a16:creationId xmlns:a16="http://schemas.microsoft.com/office/drawing/2014/main" id="{3DBDCC99-00DF-F842-808D-7586960D37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3" name="Line 125">
            <a:extLst>
              <a:ext uri="{FF2B5EF4-FFF2-40B4-BE49-F238E27FC236}">
                <a16:creationId xmlns:a16="http://schemas.microsoft.com/office/drawing/2014/main" id="{F3F85A26-93E1-E34C-9D52-786D84C2A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4" name="Line 127">
            <a:extLst>
              <a:ext uri="{FF2B5EF4-FFF2-40B4-BE49-F238E27FC236}">
                <a16:creationId xmlns:a16="http://schemas.microsoft.com/office/drawing/2014/main" id="{42BD6522-A8D3-B347-B8C3-F24AC7B54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6078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5" name="Line 128">
            <a:extLst>
              <a:ext uri="{FF2B5EF4-FFF2-40B4-BE49-F238E27FC236}">
                <a16:creationId xmlns:a16="http://schemas.microsoft.com/office/drawing/2014/main" id="{98865136-34B5-7948-8141-61810997C6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6" name="Line 129">
            <a:extLst>
              <a:ext uri="{FF2B5EF4-FFF2-40B4-BE49-F238E27FC236}">
                <a16:creationId xmlns:a16="http://schemas.microsoft.com/office/drawing/2014/main" id="{B1092AC1-C8B9-334D-B80B-6E97A3F5C6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7" name="Line 130">
            <a:extLst>
              <a:ext uri="{FF2B5EF4-FFF2-40B4-BE49-F238E27FC236}">
                <a16:creationId xmlns:a16="http://schemas.microsoft.com/office/drawing/2014/main" id="{7A8BF6FD-AA7E-4D4E-A007-4F88062D4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8" name="Line 131">
            <a:extLst>
              <a:ext uri="{FF2B5EF4-FFF2-40B4-BE49-F238E27FC236}">
                <a16:creationId xmlns:a16="http://schemas.microsoft.com/office/drawing/2014/main" id="{59BEB1F8-53E9-EE4A-8E4A-552C9B4D2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69" name="Line 132">
            <a:extLst>
              <a:ext uri="{FF2B5EF4-FFF2-40B4-BE49-F238E27FC236}">
                <a16:creationId xmlns:a16="http://schemas.microsoft.com/office/drawing/2014/main" id="{2AE46C55-1592-094C-8685-7CEC2E713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0" name="Line 133">
            <a:extLst>
              <a:ext uri="{FF2B5EF4-FFF2-40B4-BE49-F238E27FC236}">
                <a16:creationId xmlns:a16="http://schemas.microsoft.com/office/drawing/2014/main" id="{F82B4A98-5225-0540-AF91-14482DB59F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1" name="Line 134">
            <a:extLst>
              <a:ext uri="{FF2B5EF4-FFF2-40B4-BE49-F238E27FC236}">
                <a16:creationId xmlns:a16="http://schemas.microsoft.com/office/drawing/2014/main" id="{D217E3BB-35EB-EF4E-96A6-15ABC18351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8500" y="3022600"/>
            <a:ext cx="255588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2" name="Line 135">
            <a:extLst>
              <a:ext uri="{FF2B5EF4-FFF2-40B4-BE49-F238E27FC236}">
                <a16:creationId xmlns:a16="http://schemas.microsoft.com/office/drawing/2014/main" id="{131BA01C-1084-174B-A0B1-ABF693791B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3" name="Line 136">
            <a:extLst>
              <a:ext uri="{FF2B5EF4-FFF2-40B4-BE49-F238E27FC236}">
                <a16:creationId xmlns:a16="http://schemas.microsoft.com/office/drawing/2014/main" id="{13F77655-576D-9A41-AE54-53563F942A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4" name="Line 137">
            <a:extLst>
              <a:ext uri="{FF2B5EF4-FFF2-40B4-BE49-F238E27FC236}">
                <a16:creationId xmlns:a16="http://schemas.microsoft.com/office/drawing/2014/main" id="{75E5EE03-2B39-E643-8F79-1577F9BEF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5" name="Line 138">
            <a:extLst>
              <a:ext uri="{FF2B5EF4-FFF2-40B4-BE49-F238E27FC236}">
                <a16:creationId xmlns:a16="http://schemas.microsoft.com/office/drawing/2014/main" id="{2FED47F1-C9E2-3E48-96C4-FA5DF0CB9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059363"/>
            <a:ext cx="254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6" name="Line 139">
            <a:extLst>
              <a:ext uri="{FF2B5EF4-FFF2-40B4-BE49-F238E27FC236}">
                <a16:creationId xmlns:a16="http://schemas.microsoft.com/office/drawing/2014/main" id="{7DEB1C58-0486-4E4C-ACC3-441ACD2CFD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7" name="Line 140">
            <a:extLst>
              <a:ext uri="{FF2B5EF4-FFF2-40B4-BE49-F238E27FC236}">
                <a16:creationId xmlns:a16="http://schemas.microsoft.com/office/drawing/2014/main" id="{67FFD48C-B4A9-994E-8679-4FBCAF5BF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8" name="Line 141">
            <a:extLst>
              <a:ext uri="{FF2B5EF4-FFF2-40B4-BE49-F238E27FC236}">
                <a16:creationId xmlns:a16="http://schemas.microsoft.com/office/drawing/2014/main" id="{CC801464-F493-EC4F-845C-A46B5BA6F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79" name="Line 142">
            <a:extLst>
              <a:ext uri="{FF2B5EF4-FFF2-40B4-BE49-F238E27FC236}">
                <a16:creationId xmlns:a16="http://schemas.microsoft.com/office/drawing/2014/main" id="{5FFB37FF-4F92-554B-A603-9A9414FA80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0" name="Line 143">
            <a:extLst>
              <a:ext uri="{FF2B5EF4-FFF2-40B4-BE49-F238E27FC236}">
                <a16:creationId xmlns:a16="http://schemas.microsoft.com/office/drawing/2014/main" id="{D368292C-F086-AF40-9F3C-1ABE2EED8C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0850" y="1495425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1" name="Line 144">
            <a:extLst>
              <a:ext uri="{FF2B5EF4-FFF2-40B4-BE49-F238E27FC236}">
                <a16:creationId xmlns:a16="http://schemas.microsoft.com/office/drawing/2014/main" id="{75990A99-2A18-7D4E-B2DB-E9525D112D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2" name="Line 145">
            <a:extLst>
              <a:ext uri="{FF2B5EF4-FFF2-40B4-BE49-F238E27FC236}">
                <a16:creationId xmlns:a16="http://schemas.microsoft.com/office/drawing/2014/main" id="{3DCDCABB-0DD5-0D4D-B7F1-0A9D646B8E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3" name="Line 146">
            <a:extLst>
              <a:ext uri="{FF2B5EF4-FFF2-40B4-BE49-F238E27FC236}">
                <a16:creationId xmlns:a16="http://schemas.microsoft.com/office/drawing/2014/main" id="{0AC30AD5-5C71-0A4D-8296-E1DF73C5B8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3022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4" name="Line 147">
            <a:extLst>
              <a:ext uri="{FF2B5EF4-FFF2-40B4-BE49-F238E27FC236}">
                <a16:creationId xmlns:a16="http://schemas.microsoft.com/office/drawing/2014/main" id="{6D197AFF-3D66-2247-85AD-70C7D119E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5" name="Line 148">
            <a:extLst>
              <a:ext uri="{FF2B5EF4-FFF2-40B4-BE49-F238E27FC236}">
                <a16:creationId xmlns:a16="http://schemas.microsoft.com/office/drawing/2014/main" id="{DC50255F-3EDD-E449-B1AB-78B6DD646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6" name="Line 149">
            <a:extLst>
              <a:ext uri="{FF2B5EF4-FFF2-40B4-BE49-F238E27FC236}">
                <a16:creationId xmlns:a16="http://schemas.microsoft.com/office/drawing/2014/main" id="{2E343A11-6B97-2B4B-829C-E9E98C4A2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7" name="Line 150">
            <a:extLst>
              <a:ext uri="{FF2B5EF4-FFF2-40B4-BE49-F238E27FC236}">
                <a16:creationId xmlns:a16="http://schemas.microsoft.com/office/drawing/2014/main" id="{1A701264-3AB9-4647-8464-E2F07C8D17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8" name="Line 151">
            <a:extLst>
              <a:ext uri="{FF2B5EF4-FFF2-40B4-BE49-F238E27FC236}">
                <a16:creationId xmlns:a16="http://schemas.microsoft.com/office/drawing/2014/main" id="{4D266F4F-1A3B-5C40-8182-8C23415140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149542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89" name="Line 152">
            <a:extLst>
              <a:ext uri="{FF2B5EF4-FFF2-40B4-BE49-F238E27FC236}">
                <a16:creationId xmlns:a16="http://schemas.microsoft.com/office/drawing/2014/main" id="{2572E2E8-A33F-6540-8C93-EA1D419F37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1495425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0" name="Line 153">
            <a:extLst>
              <a:ext uri="{FF2B5EF4-FFF2-40B4-BE49-F238E27FC236}">
                <a16:creationId xmlns:a16="http://schemas.microsoft.com/office/drawing/2014/main" id="{6FB13D43-0F1B-D643-A240-CB476753F7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1" name="Line 154">
            <a:extLst>
              <a:ext uri="{FF2B5EF4-FFF2-40B4-BE49-F238E27FC236}">
                <a16:creationId xmlns:a16="http://schemas.microsoft.com/office/drawing/2014/main" id="{D0FEB09C-E465-204D-AC29-C91BBA952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633253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2" name="Line 155">
            <a:extLst>
              <a:ext uri="{FF2B5EF4-FFF2-40B4-BE49-F238E27FC236}">
                <a16:creationId xmlns:a16="http://schemas.microsoft.com/office/drawing/2014/main" id="{05716EF9-B892-0141-99EC-01727EE21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805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3" name="Line 156">
            <a:extLst>
              <a:ext uri="{FF2B5EF4-FFF2-40B4-BE49-F238E27FC236}">
                <a16:creationId xmlns:a16="http://schemas.microsoft.com/office/drawing/2014/main" id="{7D3EFA35-529C-4D40-8D1A-EC2EAFBBB5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4" name="Line 157">
            <a:extLst>
              <a:ext uri="{FF2B5EF4-FFF2-40B4-BE49-F238E27FC236}">
                <a16:creationId xmlns:a16="http://schemas.microsoft.com/office/drawing/2014/main" id="{9BD3F3AD-7D5E-8042-BD23-6793DA035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5" name="Line 158">
            <a:extLst>
              <a:ext uri="{FF2B5EF4-FFF2-40B4-BE49-F238E27FC236}">
                <a16:creationId xmlns:a16="http://schemas.microsoft.com/office/drawing/2014/main" id="{8FF49309-E038-EF4A-85A9-38DF69429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6" name="Line 159">
            <a:extLst>
              <a:ext uri="{FF2B5EF4-FFF2-40B4-BE49-F238E27FC236}">
                <a16:creationId xmlns:a16="http://schemas.microsoft.com/office/drawing/2014/main" id="{3350E2E5-8233-874C-93E0-D848E61F6C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4295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7" name="Line 160">
            <a:extLst>
              <a:ext uri="{FF2B5EF4-FFF2-40B4-BE49-F238E27FC236}">
                <a16:creationId xmlns:a16="http://schemas.microsoft.com/office/drawing/2014/main" id="{4E93650B-230D-E941-9C40-283F66982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8" name="Line 161">
            <a:extLst>
              <a:ext uri="{FF2B5EF4-FFF2-40B4-BE49-F238E27FC236}">
                <a16:creationId xmlns:a16="http://schemas.microsoft.com/office/drawing/2014/main" id="{5E2C9024-B60B-3F45-8223-1AF9EAAB5D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799" name="Line 162">
            <a:extLst>
              <a:ext uri="{FF2B5EF4-FFF2-40B4-BE49-F238E27FC236}">
                <a16:creationId xmlns:a16="http://schemas.microsoft.com/office/drawing/2014/main" id="{DD75895B-C3BE-8844-933F-16A0F73EE3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4500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0" name="Line 163">
            <a:extLst>
              <a:ext uri="{FF2B5EF4-FFF2-40B4-BE49-F238E27FC236}">
                <a16:creationId xmlns:a16="http://schemas.microsoft.com/office/drawing/2014/main" id="{49B39557-15CE-B344-8E77-9F16B4A87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1" name="Line 164">
            <a:extLst>
              <a:ext uri="{FF2B5EF4-FFF2-40B4-BE49-F238E27FC236}">
                <a16:creationId xmlns:a16="http://schemas.microsoft.com/office/drawing/2014/main" id="{F8C479E4-AB96-1343-BF48-61F06629FE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2" name="Line 165">
            <a:extLst>
              <a:ext uri="{FF2B5EF4-FFF2-40B4-BE49-F238E27FC236}">
                <a16:creationId xmlns:a16="http://schemas.microsoft.com/office/drawing/2014/main" id="{31EA6840-8867-2648-A70A-FFE710E46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3" name="Line 166">
            <a:extLst>
              <a:ext uri="{FF2B5EF4-FFF2-40B4-BE49-F238E27FC236}">
                <a16:creationId xmlns:a16="http://schemas.microsoft.com/office/drawing/2014/main" id="{80252519-9BF4-BC4E-BC43-DF04AB269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4" name="Line 167">
            <a:extLst>
              <a:ext uri="{FF2B5EF4-FFF2-40B4-BE49-F238E27FC236}">
                <a16:creationId xmlns:a16="http://schemas.microsoft.com/office/drawing/2014/main" id="{FC48B6FA-B48A-824D-A527-B1AC38223F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5" name="Line 168">
            <a:extLst>
              <a:ext uri="{FF2B5EF4-FFF2-40B4-BE49-F238E27FC236}">
                <a16:creationId xmlns:a16="http://schemas.microsoft.com/office/drawing/2014/main" id="{CB870637-EFEC-7D40-B11F-71B7604AA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4041775"/>
            <a:ext cx="509587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6" name="Line 169">
            <a:extLst>
              <a:ext uri="{FF2B5EF4-FFF2-40B4-BE49-F238E27FC236}">
                <a16:creationId xmlns:a16="http://schemas.microsoft.com/office/drawing/2014/main" id="{E15F85BE-7EE2-214F-8331-115A18F9A6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7" name="Line 170">
            <a:extLst>
              <a:ext uri="{FF2B5EF4-FFF2-40B4-BE49-F238E27FC236}">
                <a16:creationId xmlns:a16="http://schemas.microsoft.com/office/drawing/2014/main" id="{A7962F6E-9BB1-CA4C-AA67-843CF9BEA8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8" name="Line 171">
            <a:extLst>
              <a:ext uri="{FF2B5EF4-FFF2-40B4-BE49-F238E27FC236}">
                <a16:creationId xmlns:a16="http://schemas.microsoft.com/office/drawing/2014/main" id="{2465F071-D902-E642-A21B-DD3B0FC42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822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09" name="Line 172">
            <a:extLst>
              <a:ext uri="{FF2B5EF4-FFF2-40B4-BE49-F238E27FC236}">
                <a16:creationId xmlns:a16="http://schemas.microsoft.com/office/drawing/2014/main" id="{F12A5559-504F-3E4F-9B92-6FD61736B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2768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0" name="Line 173">
            <a:extLst>
              <a:ext uri="{FF2B5EF4-FFF2-40B4-BE49-F238E27FC236}">
                <a16:creationId xmlns:a16="http://schemas.microsoft.com/office/drawing/2014/main" id="{7E707532-9F3D-134C-AB02-84629C90F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1749425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1" name="Line 174">
            <a:extLst>
              <a:ext uri="{FF2B5EF4-FFF2-40B4-BE49-F238E27FC236}">
                <a16:creationId xmlns:a16="http://schemas.microsoft.com/office/drawing/2014/main" id="{5D1DAC3E-3464-C24B-A656-D76DBA5705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1749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2" name="Line 175">
            <a:extLst>
              <a:ext uri="{FF2B5EF4-FFF2-40B4-BE49-F238E27FC236}">
                <a16:creationId xmlns:a16="http://schemas.microsoft.com/office/drawing/2014/main" id="{3251DBEA-92E8-F54A-87BF-5166E4D81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005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3" name="Line 176">
            <a:extLst>
              <a:ext uri="{FF2B5EF4-FFF2-40B4-BE49-F238E27FC236}">
                <a16:creationId xmlns:a16="http://schemas.microsoft.com/office/drawing/2014/main" id="{B26203C4-D2A4-B549-8BB4-E1CD26BAC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4" name="Line 177">
            <a:extLst>
              <a:ext uri="{FF2B5EF4-FFF2-40B4-BE49-F238E27FC236}">
                <a16:creationId xmlns:a16="http://schemas.microsoft.com/office/drawing/2014/main" id="{98347BC1-E4C7-E649-AFAD-3C28702BD7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5" name="Line 178">
            <a:extLst>
              <a:ext uri="{FF2B5EF4-FFF2-40B4-BE49-F238E27FC236}">
                <a16:creationId xmlns:a16="http://schemas.microsoft.com/office/drawing/2014/main" id="{723E2B42-A424-0A4B-9D67-5894AEA607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6" name="Line 179">
            <a:extLst>
              <a:ext uri="{FF2B5EF4-FFF2-40B4-BE49-F238E27FC236}">
                <a16:creationId xmlns:a16="http://schemas.microsoft.com/office/drawing/2014/main" id="{C172DF05-C9FA-4444-ACA5-F1E761552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7" name="Line 180">
            <a:extLst>
              <a:ext uri="{FF2B5EF4-FFF2-40B4-BE49-F238E27FC236}">
                <a16:creationId xmlns:a16="http://schemas.microsoft.com/office/drawing/2014/main" id="{C0C83306-C1E3-474B-A3C4-B842F03B9B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8" name="Line 181">
            <a:extLst>
              <a:ext uri="{FF2B5EF4-FFF2-40B4-BE49-F238E27FC236}">
                <a16:creationId xmlns:a16="http://schemas.microsoft.com/office/drawing/2014/main" id="{E2AE2D16-AC34-0C4F-A75E-E8FFC2DC0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19" name="Line 182">
            <a:extLst>
              <a:ext uri="{FF2B5EF4-FFF2-40B4-BE49-F238E27FC236}">
                <a16:creationId xmlns:a16="http://schemas.microsoft.com/office/drawing/2014/main" id="{972EA50D-6FC1-C344-9AAF-B88E30C58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0" name="Line 183">
            <a:extLst>
              <a:ext uri="{FF2B5EF4-FFF2-40B4-BE49-F238E27FC236}">
                <a16:creationId xmlns:a16="http://schemas.microsoft.com/office/drawing/2014/main" id="{912D9772-7675-3946-B3C8-D922BEFF5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1" name="Line 184">
            <a:extLst>
              <a:ext uri="{FF2B5EF4-FFF2-40B4-BE49-F238E27FC236}">
                <a16:creationId xmlns:a16="http://schemas.microsoft.com/office/drawing/2014/main" id="{FEA2164E-B808-714D-9A39-BC3F002E7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404177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2" name="Line 185">
            <a:extLst>
              <a:ext uri="{FF2B5EF4-FFF2-40B4-BE49-F238E27FC236}">
                <a16:creationId xmlns:a16="http://schemas.microsoft.com/office/drawing/2014/main" id="{6CAFB0F2-339F-8A46-A55F-78057BDDA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3" name="Line 186">
            <a:extLst>
              <a:ext uri="{FF2B5EF4-FFF2-40B4-BE49-F238E27FC236}">
                <a16:creationId xmlns:a16="http://schemas.microsoft.com/office/drawing/2014/main" id="{1F7B2C2A-0B9A-2843-88A8-03534DB02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4" name="Line 187">
            <a:extLst>
              <a:ext uri="{FF2B5EF4-FFF2-40B4-BE49-F238E27FC236}">
                <a16:creationId xmlns:a16="http://schemas.microsoft.com/office/drawing/2014/main" id="{DE7BFDB4-3D6C-D440-A8A6-FFD255FE1B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5" name="Line 188">
            <a:extLst>
              <a:ext uri="{FF2B5EF4-FFF2-40B4-BE49-F238E27FC236}">
                <a16:creationId xmlns:a16="http://schemas.microsoft.com/office/drawing/2014/main" id="{04B8D4FC-8FD5-124E-81DF-8135E81384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6" name="Line 190">
            <a:extLst>
              <a:ext uri="{FF2B5EF4-FFF2-40B4-BE49-F238E27FC236}">
                <a16:creationId xmlns:a16="http://schemas.microsoft.com/office/drawing/2014/main" id="{D0983C91-CF7F-F549-B262-3D8BCF7CC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568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7" name="Line 191">
            <a:extLst>
              <a:ext uri="{FF2B5EF4-FFF2-40B4-BE49-F238E27FC236}">
                <a16:creationId xmlns:a16="http://schemas.microsoft.com/office/drawing/2014/main" id="{085ED133-CB9E-8443-83F8-52FC5E7231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8" name="Line 192">
            <a:extLst>
              <a:ext uri="{FF2B5EF4-FFF2-40B4-BE49-F238E27FC236}">
                <a16:creationId xmlns:a16="http://schemas.microsoft.com/office/drawing/2014/main" id="{A4EC3704-1D8A-1D4B-9F8D-DC4B6D969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3532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29" name="Line 193">
            <a:extLst>
              <a:ext uri="{FF2B5EF4-FFF2-40B4-BE49-F238E27FC236}">
                <a16:creationId xmlns:a16="http://schemas.microsoft.com/office/drawing/2014/main" id="{D445E4F6-B027-954C-891E-20F66834F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0" name="Line 194">
            <a:extLst>
              <a:ext uri="{FF2B5EF4-FFF2-40B4-BE49-F238E27FC236}">
                <a16:creationId xmlns:a16="http://schemas.microsoft.com/office/drawing/2014/main" id="{DA15ACC2-CA37-174B-9A97-7EF89001F4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1" name="Line 195">
            <a:extLst>
              <a:ext uri="{FF2B5EF4-FFF2-40B4-BE49-F238E27FC236}">
                <a16:creationId xmlns:a16="http://schemas.microsoft.com/office/drawing/2014/main" id="{979B6B7D-A9BA-2A49-8A12-8DA716D5D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4551363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2" name="Line 196">
            <a:extLst>
              <a:ext uri="{FF2B5EF4-FFF2-40B4-BE49-F238E27FC236}">
                <a16:creationId xmlns:a16="http://schemas.microsoft.com/office/drawing/2014/main" id="{0E1CB0B1-79AB-1F4B-8725-0B52B66C8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3" name="Line 197">
            <a:extLst>
              <a:ext uri="{FF2B5EF4-FFF2-40B4-BE49-F238E27FC236}">
                <a16:creationId xmlns:a16="http://schemas.microsoft.com/office/drawing/2014/main" id="{3802F599-32F5-A54A-AB12-CA6886CEF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5059363"/>
            <a:ext cx="255588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4" name="Line 198">
            <a:extLst>
              <a:ext uri="{FF2B5EF4-FFF2-40B4-BE49-F238E27FC236}">
                <a16:creationId xmlns:a16="http://schemas.microsoft.com/office/drawing/2014/main" id="{EF644B6E-7E31-BE48-9B4C-FB3BC2447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5" name="Line 199">
            <a:extLst>
              <a:ext uri="{FF2B5EF4-FFF2-40B4-BE49-F238E27FC236}">
                <a16:creationId xmlns:a16="http://schemas.microsoft.com/office/drawing/2014/main" id="{A2CB2D70-26F5-5B4C-9D93-CF2EEE779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6" name="Line 200">
            <a:extLst>
              <a:ext uri="{FF2B5EF4-FFF2-40B4-BE49-F238E27FC236}">
                <a16:creationId xmlns:a16="http://schemas.microsoft.com/office/drawing/2014/main" id="{68E19F3A-C5F3-C541-9CC6-9F308BD0D9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7" name="Line 201">
            <a:extLst>
              <a:ext uri="{FF2B5EF4-FFF2-40B4-BE49-F238E27FC236}">
                <a16:creationId xmlns:a16="http://schemas.microsoft.com/office/drawing/2014/main" id="{A07BD13C-E08C-7441-B375-E9D903510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8" name="Line 202">
            <a:extLst>
              <a:ext uri="{FF2B5EF4-FFF2-40B4-BE49-F238E27FC236}">
                <a16:creationId xmlns:a16="http://schemas.microsoft.com/office/drawing/2014/main" id="{907DD947-F98F-3345-9144-EED9B16A6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39" name="Line 203">
            <a:extLst>
              <a:ext uri="{FF2B5EF4-FFF2-40B4-BE49-F238E27FC236}">
                <a16:creationId xmlns:a16="http://schemas.microsoft.com/office/drawing/2014/main" id="{4E33EDCE-75E5-DC4C-B872-516128A503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0" name="Line 204">
            <a:extLst>
              <a:ext uri="{FF2B5EF4-FFF2-40B4-BE49-F238E27FC236}">
                <a16:creationId xmlns:a16="http://schemas.microsoft.com/office/drawing/2014/main" id="{1AF61106-539A-9541-BCF0-A49A72AB3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2005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1" name="Line 205">
            <a:extLst>
              <a:ext uri="{FF2B5EF4-FFF2-40B4-BE49-F238E27FC236}">
                <a16:creationId xmlns:a16="http://schemas.microsoft.com/office/drawing/2014/main" id="{26829A1F-CAC9-C842-80B5-580E9547A9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2" name="Line 206">
            <a:extLst>
              <a:ext uri="{FF2B5EF4-FFF2-40B4-BE49-F238E27FC236}">
                <a16:creationId xmlns:a16="http://schemas.microsoft.com/office/drawing/2014/main" id="{9CF5A6C0-481E-CC4E-89C3-7FA65211B3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3" name="Line 207">
            <a:extLst>
              <a:ext uri="{FF2B5EF4-FFF2-40B4-BE49-F238E27FC236}">
                <a16:creationId xmlns:a16="http://schemas.microsoft.com/office/drawing/2014/main" id="{337D1793-7384-2E4A-9D9A-FD3E27C70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4" name="Line 208">
            <a:extLst>
              <a:ext uri="{FF2B5EF4-FFF2-40B4-BE49-F238E27FC236}">
                <a16:creationId xmlns:a16="http://schemas.microsoft.com/office/drawing/2014/main" id="{500870E3-0625-4E42-8056-1DACF9A02A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5" name="Line 209">
            <a:extLst>
              <a:ext uri="{FF2B5EF4-FFF2-40B4-BE49-F238E27FC236}">
                <a16:creationId xmlns:a16="http://schemas.microsoft.com/office/drawing/2014/main" id="{F911696C-4E3F-DD4F-B275-0C9E4D0BB8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6" name="Line 210">
            <a:extLst>
              <a:ext uri="{FF2B5EF4-FFF2-40B4-BE49-F238E27FC236}">
                <a16:creationId xmlns:a16="http://schemas.microsoft.com/office/drawing/2014/main" id="{1FFE5015-66FA-5447-83F8-0A1DC0FEF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7" name="Line 211">
            <a:extLst>
              <a:ext uri="{FF2B5EF4-FFF2-40B4-BE49-F238E27FC236}">
                <a16:creationId xmlns:a16="http://schemas.microsoft.com/office/drawing/2014/main" id="{CF267799-8D40-3D47-9E92-A5A1EDCBD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8" name="Line 212">
            <a:extLst>
              <a:ext uri="{FF2B5EF4-FFF2-40B4-BE49-F238E27FC236}">
                <a16:creationId xmlns:a16="http://schemas.microsoft.com/office/drawing/2014/main" id="{BC9AF54A-4C80-1C47-A46E-E76DA5E5C5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49" name="Line 213">
            <a:extLst>
              <a:ext uri="{FF2B5EF4-FFF2-40B4-BE49-F238E27FC236}">
                <a16:creationId xmlns:a16="http://schemas.microsoft.com/office/drawing/2014/main" id="{9E55B7A8-6935-BA47-9F9E-1F1DD9286B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5822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0" name="Line 214">
            <a:extLst>
              <a:ext uri="{FF2B5EF4-FFF2-40B4-BE49-F238E27FC236}">
                <a16:creationId xmlns:a16="http://schemas.microsoft.com/office/drawing/2014/main" id="{4721DA2F-FD3C-9A4E-838C-1D3D1369B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5822950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1" name="Line 215">
            <a:extLst>
              <a:ext uri="{FF2B5EF4-FFF2-40B4-BE49-F238E27FC236}">
                <a16:creationId xmlns:a16="http://schemas.microsoft.com/office/drawing/2014/main" id="{80E936CE-E9C3-F24E-B877-0B7672B1BB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2" name="Line 216">
            <a:extLst>
              <a:ext uri="{FF2B5EF4-FFF2-40B4-BE49-F238E27FC236}">
                <a16:creationId xmlns:a16="http://schemas.microsoft.com/office/drawing/2014/main" id="{D4E84D7E-515A-C248-912F-1F2E001A90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3" name="Line 218">
            <a:extLst>
              <a:ext uri="{FF2B5EF4-FFF2-40B4-BE49-F238E27FC236}">
                <a16:creationId xmlns:a16="http://schemas.microsoft.com/office/drawing/2014/main" id="{960DF05F-80F4-194D-BAFF-2A7919694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4" name="Line 219">
            <a:extLst>
              <a:ext uri="{FF2B5EF4-FFF2-40B4-BE49-F238E27FC236}">
                <a16:creationId xmlns:a16="http://schemas.microsoft.com/office/drawing/2014/main" id="{E52D7869-1296-094F-8E9E-B4234DEFA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04177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5" name="Line 220">
            <a:extLst>
              <a:ext uri="{FF2B5EF4-FFF2-40B4-BE49-F238E27FC236}">
                <a16:creationId xmlns:a16="http://schemas.microsoft.com/office/drawing/2014/main" id="{562511F9-B21E-AB4C-890B-AF75412514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6" name="Line 221">
            <a:extLst>
              <a:ext uri="{FF2B5EF4-FFF2-40B4-BE49-F238E27FC236}">
                <a16:creationId xmlns:a16="http://schemas.microsoft.com/office/drawing/2014/main" id="{A8D1985C-667D-6449-8658-0AFF6390A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7" name="Line 222">
            <a:extLst>
              <a:ext uri="{FF2B5EF4-FFF2-40B4-BE49-F238E27FC236}">
                <a16:creationId xmlns:a16="http://schemas.microsoft.com/office/drawing/2014/main" id="{E8208315-4FB1-FB4C-AB4A-BDAC1C1DC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568950"/>
            <a:ext cx="509588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8" name="Line 223">
            <a:extLst>
              <a:ext uri="{FF2B5EF4-FFF2-40B4-BE49-F238E27FC236}">
                <a16:creationId xmlns:a16="http://schemas.microsoft.com/office/drawing/2014/main" id="{1F1AFF8D-3DDE-8A4F-AA7B-729C386BA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3786188"/>
            <a:ext cx="254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59" name="Line 224">
            <a:extLst>
              <a:ext uri="{FF2B5EF4-FFF2-40B4-BE49-F238E27FC236}">
                <a16:creationId xmlns:a16="http://schemas.microsoft.com/office/drawing/2014/main" id="{D15BDB67-E3A4-8542-B5C2-D331334342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5314950"/>
            <a:ext cx="763588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0" name="Line 225">
            <a:extLst>
              <a:ext uri="{FF2B5EF4-FFF2-40B4-BE49-F238E27FC236}">
                <a16:creationId xmlns:a16="http://schemas.microsoft.com/office/drawing/2014/main" id="{8401A614-DE84-A240-91F3-81142709E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1" name="Line 226">
            <a:extLst>
              <a:ext uri="{FF2B5EF4-FFF2-40B4-BE49-F238E27FC236}">
                <a16:creationId xmlns:a16="http://schemas.microsoft.com/office/drawing/2014/main" id="{6E10DBD3-4FBC-4144-AEEE-B07F4884D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2" name="Line 227">
            <a:extLst>
              <a:ext uri="{FF2B5EF4-FFF2-40B4-BE49-F238E27FC236}">
                <a16:creationId xmlns:a16="http://schemas.microsoft.com/office/drawing/2014/main" id="{1C98B0E1-49B4-5D43-BDF6-A75781EA4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3" name="Line 228">
            <a:extLst>
              <a:ext uri="{FF2B5EF4-FFF2-40B4-BE49-F238E27FC236}">
                <a16:creationId xmlns:a16="http://schemas.microsoft.com/office/drawing/2014/main" id="{867F7702-073D-9A4F-9C28-26050272F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4" name="Line 229">
            <a:extLst>
              <a:ext uri="{FF2B5EF4-FFF2-40B4-BE49-F238E27FC236}">
                <a16:creationId xmlns:a16="http://schemas.microsoft.com/office/drawing/2014/main" id="{DF722E03-801F-F041-B63C-7C877BA2A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5" name="Line 230">
            <a:extLst>
              <a:ext uri="{FF2B5EF4-FFF2-40B4-BE49-F238E27FC236}">
                <a16:creationId xmlns:a16="http://schemas.microsoft.com/office/drawing/2014/main" id="{196E1015-66CF-B949-A628-47F4F3DB93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6" name="Line 231">
            <a:extLst>
              <a:ext uri="{FF2B5EF4-FFF2-40B4-BE49-F238E27FC236}">
                <a16:creationId xmlns:a16="http://schemas.microsoft.com/office/drawing/2014/main" id="{9F587AD6-0A48-1141-808D-5B9F25510D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7" name="Line 232">
            <a:extLst>
              <a:ext uri="{FF2B5EF4-FFF2-40B4-BE49-F238E27FC236}">
                <a16:creationId xmlns:a16="http://schemas.microsoft.com/office/drawing/2014/main" id="{6E929A38-14DB-404C-8D1B-540AEF356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8" name="Line 233">
            <a:extLst>
              <a:ext uri="{FF2B5EF4-FFF2-40B4-BE49-F238E27FC236}">
                <a16:creationId xmlns:a16="http://schemas.microsoft.com/office/drawing/2014/main" id="{34DFCCD0-D76D-DB42-AEEE-73D2202182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69" name="Line 234">
            <a:extLst>
              <a:ext uri="{FF2B5EF4-FFF2-40B4-BE49-F238E27FC236}">
                <a16:creationId xmlns:a16="http://schemas.microsoft.com/office/drawing/2014/main" id="{D2336CAE-9149-A844-B596-AB77CA0BE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0" name="Line 235">
            <a:extLst>
              <a:ext uri="{FF2B5EF4-FFF2-40B4-BE49-F238E27FC236}">
                <a16:creationId xmlns:a16="http://schemas.microsoft.com/office/drawing/2014/main" id="{E8AFE3E5-FF5E-C740-A947-B9AA6B7DCC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174942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1" name="Line 236">
            <a:extLst>
              <a:ext uri="{FF2B5EF4-FFF2-40B4-BE49-F238E27FC236}">
                <a16:creationId xmlns:a16="http://schemas.microsoft.com/office/drawing/2014/main" id="{A72FD6A8-AA47-584B-AC8E-5C9CA0884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2" name="Line 237">
            <a:extLst>
              <a:ext uri="{FF2B5EF4-FFF2-40B4-BE49-F238E27FC236}">
                <a16:creationId xmlns:a16="http://schemas.microsoft.com/office/drawing/2014/main" id="{210EBD33-0B92-334F-9A5A-89E2DFFCF8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5314950"/>
            <a:ext cx="1588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3" name="Line 238">
            <a:extLst>
              <a:ext uri="{FF2B5EF4-FFF2-40B4-BE49-F238E27FC236}">
                <a16:creationId xmlns:a16="http://schemas.microsoft.com/office/drawing/2014/main" id="{04176525-FE02-894A-A1EB-FE9735CF19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4" name="Line 239">
            <a:extLst>
              <a:ext uri="{FF2B5EF4-FFF2-40B4-BE49-F238E27FC236}">
                <a16:creationId xmlns:a16="http://schemas.microsoft.com/office/drawing/2014/main" id="{24F04ABE-6EBD-F241-BD4D-8F981B60F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5" name="Line 240">
            <a:extLst>
              <a:ext uri="{FF2B5EF4-FFF2-40B4-BE49-F238E27FC236}">
                <a16:creationId xmlns:a16="http://schemas.microsoft.com/office/drawing/2014/main" id="{6A28DAA9-A3DC-744C-8A85-98C6215283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3675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6" name="Line 241">
            <a:extLst>
              <a:ext uri="{FF2B5EF4-FFF2-40B4-BE49-F238E27FC236}">
                <a16:creationId xmlns:a16="http://schemas.microsoft.com/office/drawing/2014/main" id="{29B1573D-92F0-CF43-BD82-CB9666405A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2514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7" name="Line 242">
            <a:extLst>
              <a:ext uri="{FF2B5EF4-FFF2-40B4-BE49-F238E27FC236}">
                <a16:creationId xmlns:a16="http://schemas.microsoft.com/office/drawing/2014/main" id="{BE7DFCBC-85AB-D946-B3C5-53846D4CA3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8" name="Line 243">
            <a:extLst>
              <a:ext uri="{FF2B5EF4-FFF2-40B4-BE49-F238E27FC236}">
                <a16:creationId xmlns:a16="http://schemas.microsoft.com/office/drawing/2014/main" id="{CFBB6304-F142-CF4C-AF9C-797F7228F7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79" name="Line 244">
            <a:extLst>
              <a:ext uri="{FF2B5EF4-FFF2-40B4-BE49-F238E27FC236}">
                <a16:creationId xmlns:a16="http://schemas.microsoft.com/office/drawing/2014/main" id="{1A585A26-3089-F849-B332-58A2628200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4551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0" name="Line 245">
            <a:extLst>
              <a:ext uri="{FF2B5EF4-FFF2-40B4-BE49-F238E27FC236}">
                <a16:creationId xmlns:a16="http://schemas.microsoft.com/office/drawing/2014/main" id="{AADC3793-E189-2246-AD60-47C14F3419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1" name="Line 246">
            <a:extLst>
              <a:ext uri="{FF2B5EF4-FFF2-40B4-BE49-F238E27FC236}">
                <a16:creationId xmlns:a16="http://schemas.microsoft.com/office/drawing/2014/main" id="{209F90D6-DC0A-EC43-91D8-1E09CEA40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2" name="Line 247">
            <a:extLst>
              <a:ext uri="{FF2B5EF4-FFF2-40B4-BE49-F238E27FC236}">
                <a16:creationId xmlns:a16="http://schemas.microsoft.com/office/drawing/2014/main" id="{B7ECE9F5-9D00-D84F-997E-E36109A98F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3" name="Line 248">
            <a:extLst>
              <a:ext uri="{FF2B5EF4-FFF2-40B4-BE49-F238E27FC236}">
                <a16:creationId xmlns:a16="http://schemas.microsoft.com/office/drawing/2014/main" id="{F05C495E-DA0E-854C-8F35-092FDFD7C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4295775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4" name="Line 249">
            <a:extLst>
              <a:ext uri="{FF2B5EF4-FFF2-40B4-BE49-F238E27FC236}">
                <a16:creationId xmlns:a16="http://schemas.microsoft.com/office/drawing/2014/main" id="{9535D042-F181-8546-9CD1-704B56853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5" name="Line 250">
            <a:extLst>
              <a:ext uri="{FF2B5EF4-FFF2-40B4-BE49-F238E27FC236}">
                <a16:creationId xmlns:a16="http://schemas.microsoft.com/office/drawing/2014/main" id="{357E239B-399E-B34C-AB88-76E07C650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022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6" name="Line 251">
            <a:extLst>
              <a:ext uri="{FF2B5EF4-FFF2-40B4-BE49-F238E27FC236}">
                <a16:creationId xmlns:a16="http://schemas.microsoft.com/office/drawing/2014/main" id="{6D36150E-3034-184E-95AF-8B40D0D17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7" name="Line 252">
            <a:extLst>
              <a:ext uri="{FF2B5EF4-FFF2-40B4-BE49-F238E27FC236}">
                <a16:creationId xmlns:a16="http://schemas.microsoft.com/office/drawing/2014/main" id="{8ABF1F6A-B813-BD4C-A268-073E72874D4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0913" y="4295775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8" name="Line 253">
            <a:extLst>
              <a:ext uri="{FF2B5EF4-FFF2-40B4-BE49-F238E27FC236}">
                <a16:creationId xmlns:a16="http://schemas.microsoft.com/office/drawing/2014/main" id="{BFDE66E6-771E-B342-960D-8C0F2FFBE0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89" name="Line 254">
            <a:extLst>
              <a:ext uri="{FF2B5EF4-FFF2-40B4-BE49-F238E27FC236}">
                <a16:creationId xmlns:a16="http://schemas.microsoft.com/office/drawing/2014/main" id="{C581E133-E449-6743-9265-D1BA3A18D2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0913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0" name="Line 255">
            <a:extLst>
              <a:ext uri="{FF2B5EF4-FFF2-40B4-BE49-F238E27FC236}">
                <a16:creationId xmlns:a16="http://schemas.microsoft.com/office/drawing/2014/main" id="{6120236D-B04B-2948-B6FB-55A16F1C1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1" name="Line 256">
            <a:extLst>
              <a:ext uri="{FF2B5EF4-FFF2-40B4-BE49-F238E27FC236}">
                <a16:creationId xmlns:a16="http://schemas.microsoft.com/office/drawing/2014/main" id="{07242C82-35A9-894F-B125-21936F3A70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2" name="Line 257">
            <a:extLst>
              <a:ext uri="{FF2B5EF4-FFF2-40B4-BE49-F238E27FC236}">
                <a16:creationId xmlns:a16="http://schemas.microsoft.com/office/drawing/2014/main" id="{F681827F-AFEA-B048-A719-715A17952F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2005013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3" name="Line 258">
            <a:extLst>
              <a:ext uri="{FF2B5EF4-FFF2-40B4-BE49-F238E27FC236}">
                <a16:creationId xmlns:a16="http://schemas.microsoft.com/office/drawing/2014/main" id="{008618AE-A687-0B49-9D73-60DAB0280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4" name="Line 259">
            <a:extLst>
              <a:ext uri="{FF2B5EF4-FFF2-40B4-BE49-F238E27FC236}">
                <a16:creationId xmlns:a16="http://schemas.microsoft.com/office/drawing/2014/main" id="{0EEEC9EF-E5BC-124C-9BEA-E28558B0E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5" name="Line 260">
            <a:extLst>
              <a:ext uri="{FF2B5EF4-FFF2-40B4-BE49-F238E27FC236}">
                <a16:creationId xmlns:a16="http://schemas.microsoft.com/office/drawing/2014/main" id="{17531E99-944C-004A-8E0A-142C915C24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6" name="Line 261">
            <a:extLst>
              <a:ext uri="{FF2B5EF4-FFF2-40B4-BE49-F238E27FC236}">
                <a16:creationId xmlns:a16="http://schemas.microsoft.com/office/drawing/2014/main" id="{E38A5D15-5E5C-F34C-8918-1353D3A1F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7" name="Line 262">
            <a:extLst>
              <a:ext uri="{FF2B5EF4-FFF2-40B4-BE49-F238E27FC236}">
                <a16:creationId xmlns:a16="http://schemas.microsoft.com/office/drawing/2014/main" id="{FA18B4F8-2B1A-DC49-A25F-DF047215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8" name="Line 263">
            <a:extLst>
              <a:ext uri="{FF2B5EF4-FFF2-40B4-BE49-F238E27FC236}">
                <a16:creationId xmlns:a16="http://schemas.microsoft.com/office/drawing/2014/main" id="{3DDEF933-0B30-5B43-98EF-2EA9C6DB53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899" name="Line 264">
            <a:extLst>
              <a:ext uri="{FF2B5EF4-FFF2-40B4-BE49-F238E27FC236}">
                <a16:creationId xmlns:a16="http://schemas.microsoft.com/office/drawing/2014/main" id="{012D2A12-C25C-664B-8583-D79B175D5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0" name="Line 265">
            <a:extLst>
              <a:ext uri="{FF2B5EF4-FFF2-40B4-BE49-F238E27FC236}">
                <a16:creationId xmlns:a16="http://schemas.microsoft.com/office/drawing/2014/main" id="{0E278EF2-C9FF-8945-8CD3-1BFF0C069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1" name="Line 266">
            <a:extLst>
              <a:ext uri="{FF2B5EF4-FFF2-40B4-BE49-F238E27FC236}">
                <a16:creationId xmlns:a16="http://schemas.microsoft.com/office/drawing/2014/main" id="{69E37BC1-6B95-924E-A6AB-BB2F24B304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2" name="Line 267">
            <a:extLst>
              <a:ext uri="{FF2B5EF4-FFF2-40B4-BE49-F238E27FC236}">
                <a16:creationId xmlns:a16="http://schemas.microsoft.com/office/drawing/2014/main" id="{FFF2B47E-6268-D345-9FED-51CE25505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3" name="Line 268">
            <a:extLst>
              <a:ext uri="{FF2B5EF4-FFF2-40B4-BE49-F238E27FC236}">
                <a16:creationId xmlns:a16="http://schemas.microsoft.com/office/drawing/2014/main" id="{F49A39C4-B8A5-B343-AB8C-FEA4805D35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4" name="Line 269">
            <a:extLst>
              <a:ext uri="{FF2B5EF4-FFF2-40B4-BE49-F238E27FC236}">
                <a16:creationId xmlns:a16="http://schemas.microsoft.com/office/drawing/2014/main" id="{3DDD3497-54C1-F44B-B714-C8204EECB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5" name="Line 270">
            <a:extLst>
              <a:ext uri="{FF2B5EF4-FFF2-40B4-BE49-F238E27FC236}">
                <a16:creationId xmlns:a16="http://schemas.microsoft.com/office/drawing/2014/main" id="{B20FDD37-C666-2F4C-8FD5-15AF6A32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5822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6" name="Line 271">
            <a:extLst>
              <a:ext uri="{FF2B5EF4-FFF2-40B4-BE49-F238E27FC236}">
                <a16:creationId xmlns:a16="http://schemas.microsoft.com/office/drawing/2014/main" id="{5A9F1114-CB8C-1A4A-A67C-04D94455A2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5822950"/>
            <a:ext cx="255587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7" name="Line 272">
            <a:extLst>
              <a:ext uri="{FF2B5EF4-FFF2-40B4-BE49-F238E27FC236}">
                <a16:creationId xmlns:a16="http://schemas.microsoft.com/office/drawing/2014/main" id="{155D6BE1-361F-3147-85A9-8CA90281BB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8" name="Line 273">
            <a:extLst>
              <a:ext uri="{FF2B5EF4-FFF2-40B4-BE49-F238E27FC236}">
                <a16:creationId xmlns:a16="http://schemas.microsoft.com/office/drawing/2014/main" id="{B6720F55-973B-4B47-8585-E973F6581A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09" name="Line 274">
            <a:extLst>
              <a:ext uri="{FF2B5EF4-FFF2-40B4-BE49-F238E27FC236}">
                <a16:creationId xmlns:a16="http://schemas.microsoft.com/office/drawing/2014/main" id="{45C6DDA6-C9F3-1C45-8EF1-75C7135E3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0" name="Line 275">
            <a:extLst>
              <a:ext uri="{FF2B5EF4-FFF2-40B4-BE49-F238E27FC236}">
                <a16:creationId xmlns:a16="http://schemas.microsoft.com/office/drawing/2014/main" id="{185B50CD-9ACD-9244-B5F6-203F2195DB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1" name="Line 276">
            <a:extLst>
              <a:ext uri="{FF2B5EF4-FFF2-40B4-BE49-F238E27FC236}">
                <a16:creationId xmlns:a16="http://schemas.microsoft.com/office/drawing/2014/main" id="{85A34799-9948-1541-A5F3-B36B2F183B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2" name="Line 277">
            <a:extLst>
              <a:ext uri="{FF2B5EF4-FFF2-40B4-BE49-F238E27FC236}">
                <a16:creationId xmlns:a16="http://schemas.microsoft.com/office/drawing/2014/main" id="{3E9207B3-1733-D149-B5BA-E1B46544E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3" name="Line 278">
            <a:extLst>
              <a:ext uri="{FF2B5EF4-FFF2-40B4-BE49-F238E27FC236}">
                <a16:creationId xmlns:a16="http://schemas.microsoft.com/office/drawing/2014/main" id="{EFB0B55B-54C4-474D-8809-0A8BB1D5F1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4" name="Line 279">
            <a:extLst>
              <a:ext uri="{FF2B5EF4-FFF2-40B4-BE49-F238E27FC236}">
                <a16:creationId xmlns:a16="http://schemas.microsoft.com/office/drawing/2014/main" id="{BE713607-7E9E-F442-B7B7-DD16323227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5" name="Line 280">
            <a:extLst>
              <a:ext uri="{FF2B5EF4-FFF2-40B4-BE49-F238E27FC236}">
                <a16:creationId xmlns:a16="http://schemas.microsoft.com/office/drawing/2014/main" id="{09846C8E-3A76-F84E-A391-19AF557A07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6" name="Line 281">
            <a:extLst>
              <a:ext uri="{FF2B5EF4-FFF2-40B4-BE49-F238E27FC236}">
                <a16:creationId xmlns:a16="http://schemas.microsoft.com/office/drawing/2014/main" id="{F8609BF5-39AA-C548-AB02-5E87109DF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805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7" name="Line 282">
            <a:extLst>
              <a:ext uri="{FF2B5EF4-FFF2-40B4-BE49-F238E27FC236}">
                <a16:creationId xmlns:a16="http://schemas.microsoft.com/office/drawing/2014/main" id="{FF6533B6-B428-BA46-A022-B66C309186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8" name="Line 283">
            <a:extLst>
              <a:ext uri="{FF2B5EF4-FFF2-40B4-BE49-F238E27FC236}">
                <a16:creationId xmlns:a16="http://schemas.microsoft.com/office/drawing/2014/main" id="{83F6D045-DD82-344C-964B-BCBDE994E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19" name="Line 284">
            <a:extLst>
              <a:ext uri="{FF2B5EF4-FFF2-40B4-BE49-F238E27FC236}">
                <a16:creationId xmlns:a16="http://schemas.microsoft.com/office/drawing/2014/main" id="{574FEE7B-309B-5241-B4BA-2EE6E9331E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4913" y="4295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0" name="Line 285">
            <a:extLst>
              <a:ext uri="{FF2B5EF4-FFF2-40B4-BE49-F238E27FC236}">
                <a16:creationId xmlns:a16="http://schemas.microsoft.com/office/drawing/2014/main" id="{2861F038-9435-594C-83FF-656FB7406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1" name="Line 286">
            <a:extLst>
              <a:ext uri="{FF2B5EF4-FFF2-40B4-BE49-F238E27FC236}">
                <a16:creationId xmlns:a16="http://schemas.microsoft.com/office/drawing/2014/main" id="{EB3199F0-190A-CF42-AE03-E9849EE7D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174942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2" name="Line 287">
            <a:extLst>
              <a:ext uri="{FF2B5EF4-FFF2-40B4-BE49-F238E27FC236}">
                <a16:creationId xmlns:a16="http://schemas.microsoft.com/office/drawing/2014/main" id="{460242D1-2C92-B940-A41A-070A69C89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3" name="Line 288">
            <a:extLst>
              <a:ext uri="{FF2B5EF4-FFF2-40B4-BE49-F238E27FC236}">
                <a16:creationId xmlns:a16="http://schemas.microsoft.com/office/drawing/2014/main" id="{0ED30ECD-94CE-274F-AA60-BBD5A957A1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4" name="Line 289">
            <a:extLst>
              <a:ext uri="{FF2B5EF4-FFF2-40B4-BE49-F238E27FC236}">
                <a16:creationId xmlns:a16="http://schemas.microsoft.com/office/drawing/2014/main" id="{26001E45-F774-8B44-8FD8-7EEBF0167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5" name="Line 290">
            <a:extLst>
              <a:ext uri="{FF2B5EF4-FFF2-40B4-BE49-F238E27FC236}">
                <a16:creationId xmlns:a16="http://schemas.microsoft.com/office/drawing/2014/main" id="{1D6F4013-0BA4-A748-94E8-644FC09908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0913" y="3278188"/>
            <a:ext cx="509587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6" name="Line 291">
            <a:extLst>
              <a:ext uri="{FF2B5EF4-FFF2-40B4-BE49-F238E27FC236}">
                <a16:creationId xmlns:a16="http://schemas.microsoft.com/office/drawing/2014/main" id="{1C33DC24-CDA1-B24A-9914-5F2D65E09F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2005013"/>
            <a:ext cx="1587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7" name="Line 292">
            <a:extLst>
              <a:ext uri="{FF2B5EF4-FFF2-40B4-BE49-F238E27FC236}">
                <a16:creationId xmlns:a16="http://schemas.microsoft.com/office/drawing/2014/main" id="{4FDF4A82-91EF-8C49-BE9C-412B49E6F0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8" name="Line 293">
            <a:extLst>
              <a:ext uri="{FF2B5EF4-FFF2-40B4-BE49-F238E27FC236}">
                <a16:creationId xmlns:a16="http://schemas.microsoft.com/office/drawing/2014/main" id="{69524C0D-045F-7B47-A400-D340A908F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29" name="Line 294">
            <a:extLst>
              <a:ext uri="{FF2B5EF4-FFF2-40B4-BE49-F238E27FC236}">
                <a16:creationId xmlns:a16="http://schemas.microsoft.com/office/drawing/2014/main" id="{4816E96B-39EF-674E-90EB-33098DCEF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0" name="Line 295">
            <a:extLst>
              <a:ext uri="{FF2B5EF4-FFF2-40B4-BE49-F238E27FC236}">
                <a16:creationId xmlns:a16="http://schemas.microsoft.com/office/drawing/2014/main" id="{BDAFF8D7-CBF7-D54C-B9F7-DC0609B3B6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1" name="Line 296">
            <a:extLst>
              <a:ext uri="{FF2B5EF4-FFF2-40B4-BE49-F238E27FC236}">
                <a16:creationId xmlns:a16="http://schemas.microsoft.com/office/drawing/2014/main" id="{15AEC00D-1B46-4646-B33D-C69ED845B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2" name="Line 297">
            <a:extLst>
              <a:ext uri="{FF2B5EF4-FFF2-40B4-BE49-F238E27FC236}">
                <a16:creationId xmlns:a16="http://schemas.microsoft.com/office/drawing/2014/main" id="{73E8E437-1809-F449-B6A9-BB2B10162F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3" name="Line 298">
            <a:extLst>
              <a:ext uri="{FF2B5EF4-FFF2-40B4-BE49-F238E27FC236}">
                <a16:creationId xmlns:a16="http://schemas.microsoft.com/office/drawing/2014/main" id="{36B211FD-2C29-8D4B-AA7F-E7C63586B9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4" name="Line 299">
            <a:extLst>
              <a:ext uri="{FF2B5EF4-FFF2-40B4-BE49-F238E27FC236}">
                <a16:creationId xmlns:a16="http://schemas.microsoft.com/office/drawing/2014/main" id="{39476F20-E16B-4E4C-9E7A-8B81D7BF0D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3278188"/>
            <a:ext cx="254000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5" name="Line 300">
            <a:extLst>
              <a:ext uri="{FF2B5EF4-FFF2-40B4-BE49-F238E27FC236}">
                <a16:creationId xmlns:a16="http://schemas.microsoft.com/office/drawing/2014/main" id="{F8C54D02-DCA5-3246-9F04-1768E199B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278188"/>
            <a:ext cx="2290762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6" name="Line 301">
            <a:extLst>
              <a:ext uri="{FF2B5EF4-FFF2-40B4-BE49-F238E27FC236}">
                <a16:creationId xmlns:a16="http://schemas.microsoft.com/office/drawing/2014/main" id="{5B9F691B-9352-E448-8B50-4A825256FF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4500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7" name="Line 302">
            <a:extLst>
              <a:ext uri="{FF2B5EF4-FFF2-40B4-BE49-F238E27FC236}">
                <a16:creationId xmlns:a16="http://schemas.microsoft.com/office/drawing/2014/main" id="{0D53B811-D46E-E543-8844-94C8019F2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8" name="Line 303">
            <a:extLst>
              <a:ext uri="{FF2B5EF4-FFF2-40B4-BE49-F238E27FC236}">
                <a16:creationId xmlns:a16="http://schemas.microsoft.com/office/drawing/2014/main" id="{E6CD81D4-B9EE-3341-B1C7-1B02DC4A0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39" name="Line 304">
            <a:extLst>
              <a:ext uri="{FF2B5EF4-FFF2-40B4-BE49-F238E27FC236}">
                <a16:creationId xmlns:a16="http://schemas.microsoft.com/office/drawing/2014/main" id="{3CA0735E-80CF-9F43-B033-703B43276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551363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0" name="Line 305">
            <a:extLst>
              <a:ext uri="{FF2B5EF4-FFF2-40B4-BE49-F238E27FC236}">
                <a16:creationId xmlns:a16="http://schemas.microsoft.com/office/drawing/2014/main" id="{563DFC85-7460-D241-A0ED-D5F9F47656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1" name="Line 306">
            <a:extLst>
              <a:ext uri="{FF2B5EF4-FFF2-40B4-BE49-F238E27FC236}">
                <a16:creationId xmlns:a16="http://schemas.microsoft.com/office/drawing/2014/main" id="{DFD6B237-C92C-8843-97A5-4542A3EDA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2" name="Line 307">
            <a:extLst>
              <a:ext uri="{FF2B5EF4-FFF2-40B4-BE49-F238E27FC236}">
                <a16:creationId xmlns:a16="http://schemas.microsoft.com/office/drawing/2014/main" id="{2A186637-E7CA-1641-94BF-C8F1948860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4041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3" name="Line 308">
            <a:extLst>
              <a:ext uri="{FF2B5EF4-FFF2-40B4-BE49-F238E27FC236}">
                <a16:creationId xmlns:a16="http://schemas.microsoft.com/office/drawing/2014/main" id="{C3D0081A-EAA9-764D-86C4-03ECA8D4C5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4" name="Line 309">
            <a:extLst>
              <a:ext uri="{FF2B5EF4-FFF2-40B4-BE49-F238E27FC236}">
                <a16:creationId xmlns:a16="http://schemas.microsoft.com/office/drawing/2014/main" id="{DEE4CC53-EF89-CB42-8C22-002F8C822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5" name="Line 310">
            <a:extLst>
              <a:ext uri="{FF2B5EF4-FFF2-40B4-BE49-F238E27FC236}">
                <a16:creationId xmlns:a16="http://schemas.microsoft.com/office/drawing/2014/main" id="{7DAF3015-907E-4546-A904-5028BDE1B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259013"/>
            <a:ext cx="1019175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6" name="Line 311">
            <a:extLst>
              <a:ext uri="{FF2B5EF4-FFF2-40B4-BE49-F238E27FC236}">
                <a16:creationId xmlns:a16="http://schemas.microsoft.com/office/drawing/2014/main" id="{DC5F187C-38D3-B94F-9A7B-4FE68445E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7" name="Line 312">
            <a:extLst>
              <a:ext uri="{FF2B5EF4-FFF2-40B4-BE49-F238E27FC236}">
                <a16:creationId xmlns:a16="http://schemas.microsoft.com/office/drawing/2014/main" id="{C3BC1BC3-63D1-434D-A36D-B82C08029D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8" name="Line 313">
            <a:extLst>
              <a:ext uri="{FF2B5EF4-FFF2-40B4-BE49-F238E27FC236}">
                <a16:creationId xmlns:a16="http://schemas.microsoft.com/office/drawing/2014/main" id="{4064F91F-85F8-F749-8957-25B9B0CE10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49" name="Line 314">
            <a:extLst>
              <a:ext uri="{FF2B5EF4-FFF2-40B4-BE49-F238E27FC236}">
                <a16:creationId xmlns:a16="http://schemas.microsoft.com/office/drawing/2014/main" id="{8AC0B303-3DC7-564C-AD30-672DB0B91B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0" name="Line 315">
            <a:extLst>
              <a:ext uri="{FF2B5EF4-FFF2-40B4-BE49-F238E27FC236}">
                <a16:creationId xmlns:a16="http://schemas.microsoft.com/office/drawing/2014/main" id="{F25DE3B2-68A8-5843-8A31-EE58157C04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40438" y="4805363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1" name="Line 316">
            <a:extLst>
              <a:ext uri="{FF2B5EF4-FFF2-40B4-BE49-F238E27FC236}">
                <a16:creationId xmlns:a16="http://schemas.microsoft.com/office/drawing/2014/main" id="{6545D945-5747-D84F-9B4A-B4EC858AD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2" name="Line 317">
            <a:extLst>
              <a:ext uri="{FF2B5EF4-FFF2-40B4-BE49-F238E27FC236}">
                <a16:creationId xmlns:a16="http://schemas.microsoft.com/office/drawing/2014/main" id="{6EA9870B-AA62-A44F-B3F7-5B8687A589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3" name="Line 318">
            <a:extLst>
              <a:ext uri="{FF2B5EF4-FFF2-40B4-BE49-F238E27FC236}">
                <a16:creationId xmlns:a16="http://schemas.microsoft.com/office/drawing/2014/main" id="{D1C6E5B8-7380-8042-AF64-0284B2ACFE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4" name="Line 319">
            <a:extLst>
              <a:ext uri="{FF2B5EF4-FFF2-40B4-BE49-F238E27FC236}">
                <a16:creationId xmlns:a16="http://schemas.microsoft.com/office/drawing/2014/main" id="{3D6B24D6-7675-294B-922B-15004C987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5" name="Line 321">
            <a:extLst>
              <a:ext uri="{FF2B5EF4-FFF2-40B4-BE49-F238E27FC236}">
                <a16:creationId xmlns:a16="http://schemas.microsoft.com/office/drawing/2014/main" id="{1652090A-E2CB-FC4B-89ED-5C65E56C5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786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6" name="Line 322">
            <a:extLst>
              <a:ext uri="{FF2B5EF4-FFF2-40B4-BE49-F238E27FC236}">
                <a16:creationId xmlns:a16="http://schemas.microsoft.com/office/drawing/2014/main" id="{48A0939C-9B32-6644-A2B0-1F34D9964B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7" name="Line 323">
            <a:extLst>
              <a:ext uri="{FF2B5EF4-FFF2-40B4-BE49-F238E27FC236}">
                <a16:creationId xmlns:a16="http://schemas.microsoft.com/office/drawing/2014/main" id="{8B8D9499-8BCE-2142-B37B-A5A1A4E84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8" name="Line 324">
            <a:extLst>
              <a:ext uri="{FF2B5EF4-FFF2-40B4-BE49-F238E27FC236}">
                <a16:creationId xmlns:a16="http://schemas.microsoft.com/office/drawing/2014/main" id="{44365BB1-0201-F346-AC48-E755A48A7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59" name="Line 325">
            <a:extLst>
              <a:ext uri="{FF2B5EF4-FFF2-40B4-BE49-F238E27FC236}">
                <a16:creationId xmlns:a16="http://schemas.microsoft.com/office/drawing/2014/main" id="{657B9FC7-3273-A846-83F0-9786E69702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786188"/>
            <a:ext cx="1588" cy="765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0" name="Line 326">
            <a:extLst>
              <a:ext uri="{FF2B5EF4-FFF2-40B4-BE49-F238E27FC236}">
                <a16:creationId xmlns:a16="http://schemas.microsoft.com/office/drawing/2014/main" id="{811AC31C-6557-8243-B38A-8A8201BD0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1" name="Line 327">
            <a:extLst>
              <a:ext uri="{FF2B5EF4-FFF2-40B4-BE49-F238E27FC236}">
                <a16:creationId xmlns:a16="http://schemas.microsoft.com/office/drawing/2014/main" id="{B14352E6-EF6D-3F4A-9E79-1D68E7A285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2" name="Line 328">
            <a:extLst>
              <a:ext uri="{FF2B5EF4-FFF2-40B4-BE49-F238E27FC236}">
                <a16:creationId xmlns:a16="http://schemas.microsoft.com/office/drawing/2014/main" id="{E95D7A42-CE91-AC4C-8A08-3072FD2A21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48088" y="2514600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3" name="Line 329">
            <a:extLst>
              <a:ext uri="{FF2B5EF4-FFF2-40B4-BE49-F238E27FC236}">
                <a16:creationId xmlns:a16="http://schemas.microsoft.com/office/drawing/2014/main" id="{3693499A-6991-4740-84A2-4F730D3DC2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4" name="Line 330">
            <a:extLst>
              <a:ext uri="{FF2B5EF4-FFF2-40B4-BE49-F238E27FC236}">
                <a16:creationId xmlns:a16="http://schemas.microsoft.com/office/drawing/2014/main" id="{A1822E42-FFD0-064A-AD15-F5BFCAAF00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8500" y="5568950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5" name="Line 331">
            <a:extLst>
              <a:ext uri="{FF2B5EF4-FFF2-40B4-BE49-F238E27FC236}">
                <a16:creationId xmlns:a16="http://schemas.microsoft.com/office/drawing/2014/main" id="{12E79B94-792F-CA48-A0BB-7D3788646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5822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6" name="Line 332">
            <a:extLst>
              <a:ext uri="{FF2B5EF4-FFF2-40B4-BE49-F238E27FC236}">
                <a16:creationId xmlns:a16="http://schemas.microsoft.com/office/drawing/2014/main" id="{45B0984B-902C-B34B-B02F-EE035D6CC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7" name="Line 333">
            <a:extLst>
              <a:ext uri="{FF2B5EF4-FFF2-40B4-BE49-F238E27FC236}">
                <a16:creationId xmlns:a16="http://schemas.microsoft.com/office/drawing/2014/main" id="{8644FDC4-A348-B142-AE13-C5CE1D277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295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8" name="Line 334">
            <a:extLst>
              <a:ext uri="{FF2B5EF4-FFF2-40B4-BE49-F238E27FC236}">
                <a16:creationId xmlns:a16="http://schemas.microsoft.com/office/drawing/2014/main" id="{04146928-8CA3-8045-814A-13868FED9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295775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69" name="Line 335">
            <a:extLst>
              <a:ext uri="{FF2B5EF4-FFF2-40B4-BE49-F238E27FC236}">
                <a16:creationId xmlns:a16="http://schemas.microsoft.com/office/drawing/2014/main" id="{DE85B070-5927-DD40-B7E6-7B50C09CA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0" name="Line 336">
            <a:extLst>
              <a:ext uri="{FF2B5EF4-FFF2-40B4-BE49-F238E27FC236}">
                <a16:creationId xmlns:a16="http://schemas.microsoft.com/office/drawing/2014/main" id="{660E081F-C3D4-6248-8E15-93517085D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5568950"/>
            <a:ext cx="50800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1" name="Line 337">
            <a:extLst>
              <a:ext uri="{FF2B5EF4-FFF2-40B4-BE49-F238E27FC236}">
                <a16:creationId xmlns:a16="http://schemas.microsoft.com/office/drawing/2014/main" id="{F65B684B-FBF5-7B4C-9F08-FDF5C4042B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2" name="Line 338">
            <a:extLst>
              <a:ext uri="{FF2B5EF4-FFF2-40B4-BE49-F238E27FC236}">
                <a16:creationId xmlns:a16="http://schemas.microsoft.com/office/drawing/2014/main" id="{762F6A2A-B9F9-144A-9EE9-1A15691BB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3" name="Line 339">
            <a:extLst>
              <a:ext uri="{FF2B5EF4-FFF2-40B4-BE49-F238E27FC236}">
                <a16:creationId xmlns:a16="http://schemas.microsoft.com/office/drawing/2014/main" id="{E8B8C8B1-9FBD-6749-AA2F-E87527E81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4" name="Line 340">
            <a:extLst>
              <a:ext uri="{FF2B5EF4-FFF2-40B4-BE49-F238E27FC236}">
                <a16:creationId xmlns:a16="http://schemas.microsoft.com/office/drawing/2014/main" id="{978AB064-E389-E848-AF2F-CCF8A93EE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5" name="Line 341">
            <a:extLst>
              <a:ext uri="{FF2B5EF4-FFF2-40B4-BE49-F238E27FC236}">
                <a16:creationId xmlns:a16="http://schemas.microsoft.com/office/drawing/2014/main" id="{E15411B4-D50E-5B45-BCB5-3E0D132CF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2514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6" name="Line 342">
            <a:extLst>
              <a:ext uri="{FF2B5EF4-FFF2-40B4-BE49-F238E27FC236}">
                <a16:creationId xmlns:a16="http://schemas.microsoft.com/office/drawing/2014/main" id="{31B9678D-3AF8-F942-86EF-DE64159090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7" name="Line 343">
            <a:extLst>
              <a:ext uri="{FF2B5EF4-FFF2-40B4-BE49-F238E27FC236}">
                <a16:creationId xmlns:a16="http://schemas.microsoft.com/office/drawing/2014/main" id="{A1628B34-0484-C544-9666-9CDD4F911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8" name="Line 344">
            <a:extLst>
              <a:ext uri="{FF2B5EF4-FFF2-40B4-BE49-F238E27FC236}">
                <a16:creationId xmlns:a16="http://schemas.microsoft.com/office/drawing/2014/main" id="{29A2933E-13DD-394A-B6F0-EE028FC75D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79" name="Line 345">
            <a:extLst>
              <a:ext uri="{FF2B5EF4-FFF2-40B4-BE49-F238E27FC236}">
                <a16:creationId xmlns:a16="http://schemas.microsoft.com/office/drawing/2014/main" id="{273C498E-F253-D042-8195-3051CAD40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1495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0" name="Line 346">
            <a:extLst>
              <a:ext uri="{FF2B5EF4-FFF2-40B4-BE49-F238E27FC236}">
                <a16:creationId xmlns:a16="http://schemas.microsoft.com/office/drawing/2014/main" id="{A7384566-025B-704C-A886-83674951D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5822950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1" name="Line 347">
            <a:extLst>
              <a:ext uri="{FF2B5EF4-FFF2-40B4-BE49-F238E27FC236}">
                <a16:creationId xmlns:a16="http://schemas.microsoft.com/office/drawing/2014/main" id="{C8729632-372B-E849-8D0A-A30181ADF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2" name="Line 348">
            <a:extLst>
              <a:ext uri="{FF2B5EF4-FFF2-40B4-BE49-F238E27FC236}">
                <a16:creationId xmlns:a16="http://schemas.microsoft.com/office/drawing/2014/main" id="{34B69276-3507-9E4B-BE66-6F6F8C886F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3022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3" name="Line 349">
            <a:extLst>
              <a:ext uri="{FF2B5EF4-FFF2-40B4-BE49-F238E27FC236}">
                <a16:creationId xmlns:a16="http://schemas.microsoft.com/office/drawing/2014/main" id="{E603C065-D2CB-B14D-BDE6-23145E2A02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4" name="Line 350">
            <a:extLst>
              <a:ext uri="{FF2B5EF4-FFF2-40B4-BE49-F238E27FC236}">
                <a16:creationId xmlns:a16="http://schemas.microsoft.com/office/drawing/2014/main" id="{E78BBAD8-70F5-DE40-9E06-1B6672F56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607853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5" name="Line 351">
            <a:extLst>
              <a:ext uri="{FF2B5EF4-FFF2-40B4-BE49-F238E27FC236}">
                <a16:creationId xmlns:a16="http://schemas.microsoft.com/office/drawing/2014/main" id="{E678DB33-D1B0-754B-A414-3E80B90AE3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6" name="Line 352">
            <a:extLst>
              <a:ext uri="{FF2B5EF4-FFF2-40B4-BE49-F238E27FC236}">
                <a16:creationId xmlns:a16="http://schemas.microsoft.com/office/drawing/2014/main" id="{48D36AC1-BA8F-2C4A-8645-2B04A7953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7" name="Line 353">
            <a:extLst>
              <a:ext uri="{FF2B5EF4-FFF2-40B4-BE49-F238E27FC236}">
                <a16:creationId xmlns:a16="http://schemas.microsoft.com/office/drawing/2014/main" id="{A5ED48FF-9852-6D4F-A2A3-8BAB8CB0E4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1495425"/>
            <a:ext cx="763588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8" name="Line 354">
            <a:extLst>
              <a:ext uri="{FF2B5EF4-FFF2-40B4-BE49-F238E27FC236}">
                <a16:creationId xmlns:a16="http://schemas.microsoft.com/office/drawing/2014/main" id="{118CD80C-98F1-E14E-AC3F-FB0613D66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89" name="Line 355">
            <a:extLst>
              <a:ext uri="{FF2B5EF4-FFF2-40B4-BE49-F238E27FC236}">
                <a16:creationId xmlns:a16="http://schemas.microsoft.com/office/drawing/2014/main" id="{B54C9D7B-E099-234D-A644-2AA04301B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0" name="Line 356">
            <a:extLst>
              <a:ext uri="{FF2B5EF4-FFF2-40B4-BE49-F238E27FC236}">
                <a16:creationId xmlns:a16="http://schemas.microsoft.com/office/drawing/2014/main" id="{3758367A-7CC3-4742-A86D-1256E19DB3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3786188"/>
            <a:ext cx="254000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1" name="Line 357">
            <a:extLst>
              <a:ext uri="{FF2B5EF4-FFF2-40B4-BE49-F238E27FC236}">
                <a16:creationId xmlns:a16="http://schemas.microsoft.com/office/drawing/2014/main" id="{F0E04342-F640-AF49-9A19-AEDC25DD5E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2" name="Line 358">
            <a:extLst>
              <a:ext uri="{FF2B5EF4-FFF2-40B4-BE49-F238E27FC236}">
                <a16:creationId xmlns:a16="http://schemas.microsoft.com/office/drawing/2014/main" id="{F1B78A40-527D-0C4D-8E7D-013550F8A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3" name="Line 359">
            <a:extLst>
              <a:ext uri="{FF2B5EF4-FFF2-40B4-BE49-F238E27FC236}">
                <a16:creationId xmlns:a16="http://schemas.microsoft.com/office/drawing/2014/main" id="{11AFF0CA-5C3A-D04F-880C-378688221A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4" name="Line 360">
            <a:extLst>
              <a:ext uri="{FF2B5EF4-FFF2-40B4-BE49-F238E27FC236}">
                <a16:creationId xmlns:a16="http://schemas.microsoft.com/office/drawing/2014/main" id="{9907DAE2-35DB-014C-A5B4-29BB269C5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4805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5" name="Line 361">
            <a:extLst>
              <a:ext uri="{FF2B5EF4-FFF2-40B4-BE49-F238E27FC236}">
                <a16:creationId xmlns:a16="http://schemas.microsoft.com/office/drawing/2014/main" id="{6F930E35-2F7B-8B46-B6C3-D72F3ACF6A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149542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6" name="Line 362">
            <a:extLst>
              <a:ext uri="{FF2B5EF4-FFF2-40B4-BE49-F238E27FC236}">
                <a16:creationId xmlns:a16="http://schemas.microsoft.com/office/drawing/2014/main" id="{7245FC9D-9546-EA41-804E-6C17861F4C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7" name="Line 363">
            <a:extLst>
              <a:ext uri="{FF2B5EF4-FFF2-40B4-BE49-F238E27FC236}">
                <a16:creationId xmlns:a16="http://schemas.microsoft.com/office/drawing/2014/main" id="{CAC43340-8E6D-C547-BD8A-0477994484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74913" y="2259013"/>
            <a:ext cx="255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8" name="Line 364">
            <a:extLst>
              <a:ext uri="{FF2B5EF4-FFF2-40B4-BE49-F238E27FC236}">
                <a16:creationId xmlns:a16="http://schemas.microsoft.com/office/drawing/2014/main" id="{156F4939-FB4E-3E42-9BB4-A3A3CCC2B5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3278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999" name="Line 366">
            <a:extLst>
              <a:ext uri="{FF2B5EF4-FFF2-40B4-BE49-F238E27FC236}">
                <a16:creationId xmlns:a16="http://schemas.microsoft.com/office/drawing/2014/main" id="{6C3131A0-ED64-4645-943F-FCB84EF30E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059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0" name="Line 367">
            <a:extLst>
              <a:ext uri="{FF2B5EF4-FFF2-40B4-BE49-F238E27FC236}">
                <a16:creationId xmlns:a16="http://schemas.microsoft.com/office/drawing/2014/main" id="{661C1F05-73AA-CD41-AA46-F4D61D7666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531495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1" name="Line 369">
            <a:extLst>
              <a:ext uri="{FF2B5EF4-FFF2-40B4-BE49-F238E27FC236}">
                <a16:creationId xmlns:a16="http://schemas.microsoft.com/office/drawing/2014/main" id="{D860C70D-B4BA-AC49-9EB2-28F2838027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2" name="Line 370">
            <a:extLst>
              <a:ext uri="{FF2B5EF4-FFF2-40B4-BE49-F238E27FC236}">
                <a16:creationId xmlns:a16="http://schemas.microsoft.com/office/drawing/2014/main" id="{44485FC3-322F-1347-9591-0CAB5D2D1A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3" name="Line 371">
            <a:extLst>
              <a:ext uri="{FF2B5EF4-FFF2-40B4-BE49-F238E27FC236}">
                <a16:creationId xmlns:a16="http://schemas.microsoft.com/office/drawing/2014/main" id="{36ACA63B-296E-C449-8D5D-1E26D0FE8A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4" name="Line 372">
            <a:extLst>
              <a:ext uri="{FF2B5EF4-FFF2-40B4-BE49-F238E27FC236}">
                <a16:creationId xmlns:a16="http://schemas.microsoft.com/office/drawing/2014/main" id="{9B9231D6-79D7-A240-883E-28BBF96F7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5" name="Line 373">
            <a:extLst>
              <a:ext uri="{FF2B5EF4-FFF2-40B4-BE49-F238E27FC236}">
                <a16:creationId xmlns:a16="http://schemas.microsoft.com/office/drawing/2014/main" id="{6FBAC923-EFD5-6D46-ABE6-14177D8684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6" name="Line 374">
            <a:extLst>
              <a:ext uri="{FF2B5EF4-FFF2-40B4-BE49-F238E27FC236}">
                <a16:creationId xmlns:a16="http://schemas.microsoft.com/office/drawing/2014/main" id="{9DB31D6F-5847-4748-9AC4-145E79386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3532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7" name="Line 375">
            <a:extLst>
              <a:ext uri="{FF2B5EF4-FFF2-40B4-BE49-F238E27FC236}">
                <a16:creationId xmlns:a16="http://schemas.microsoft.com/office/drawing/2014/main" id="{D39FB228-054F-2E4B-B5ED-5B397DF254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8" name="Line 376">
            <a:extLst>
              <a:ext uri="{FF2B5EF4-FFF2-40B4-BE49-F238E27FC236}">
                <a16:creationId xmlns:a16="http://schemas.microsoft.com/office/drawing/2014/main" id="{67B89F4E-89F8-3B41-8601-9EBA9DEE33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3532188"/>
            <a:ext cx="1588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09" name="Line 377">
            <a:extLst>
              <a:ext uri="{FF2B5EF4-FFF2-40B4-BE49-F238E27FC236}">
                <a16:creationId xmlns:a16="http://schemas.microsoft.com/office/drawing/2014/main" id="{73F80A42-7CA5-704A-A128-6252BE72A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0" name="Line 378">
            <a:extLst>
              <a:ext uri="{FF2B5EF4-FFF2-40B4-BE49-F238E27FC236}">
                <a16:creationId xmlns:a16="http://schemas.microsoft.com/office/drawing/2014/main" id="{CD76BD57-561C-FC4E-9FF5-297077EC1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1" name="Line 379">
            <a:extLst>
              <a:ext uri="{FF2B5EF4-FFF2-40B4-BE49-F238E27FC236}">
                <a16:creationId xmlns:a16="http://schemas.microsoft.com/office/drawing/2014/main" id="{0BC11AE1-7251-6145-A139-2B4B649D0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633253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2" name="Line 380">
            <a:extLst>
              <a:ext uri="{FF2B5EF4-FFF2-40B4-BE49-F238E27FC236}">
                <a16:creationId xmlns:a16="http://schemas.microsoft.com/office/drawing/2014/main" id="{3126EEE5-ABE9-5141-8745-8BFDE41DDD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3" name="Line 381">
            <a:extLst>
              <a:ext uri="{FF2B5EF4-FFF2-40B4-BE49-F238E27FC236}">
                <a16:creationId xmlns:a16="http://schemas.microsoft.com/office/drawing/2014/main" id="{2DFC3871-A34F-364B-86D6-15D6E09546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4" name="Line 382">
            <a:extLst>
              <a:ext uri="{FF2B5EF4-FFF2-40B4-BE49-F238E27FC236}">
                <a16:creationId xmlns:a16="http://schemas.microsoft.com/office/drawing/2014/main" id="{89F3B4ED-3D3C-D24F-9C14-390B4ABC9A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5" name="Line 383">
            <a:extLst>
              <a:ext uri="{FF2B5EF4-FFF2-40B4-BE49-F238E27FC236}">
                <a16:creationId xmlns:a16="http://schemas.microsoft.com/office/drawing/2014/main" id="{0F884609-EBD1-244D-8149-474576F01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6" name="Line 384">
            <a:extLst>
              <a:ext uri="{FF2B5EF4-FFF2-40B4-BE49-F238E27FC236}">
                <a16:creationId xmlns:a16="http://schemas.microsoft.com/office/drawing/2014/main" id="{8B0D0FF4-5CAC-0A4C-9C99-DEAE8E1DA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7" name="Line 385">
            <a:extLst>
              <a:ext uri="{FF2B5EF4-FFF2-40B4-BE49-F238E27FC236}">
                <a16:creationId xmlns:a16="http://schemas.microsoft.com/office/drawing/2014/main" id="{ECDD90CD-D161-184E-B735-783ECF889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532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8" name="Line 386">
            <a:extLst>
              <a:ext uri="{FF2B5EF4-FFF2-40B4-BE49-F238E27FC236}">
                <a16:creationId xmlns:a16="http://schemas.microsoft.com/office/drawing/2014/main" id="{7D0BAE5F-7C6E-984F-BCAB-DB4347DC28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5314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19" name="Line 387">
            <a:extLst>
              <a:ext uri="{FF2B5EF4-FFF2-40B4-BE49-F238E27FC236}">
                <a16:creationId xmlns:a16="http://schemas.microsoft.com/office/drawing/2014/main" id="{75654EE8-6C4B-A942-A84B-CBFF37A15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0" name="Line 388">
            <a:extLst>
              <a:ext uri="{FF2B5EF4-FFF2-40B4-BE49-F238E27FC236}">
                <a16:creationId xmlns:a16="http://schemas.microsoft.com/office/drawing/2014/main" id="{05F46AAA-DECF-7143-AA85-7137A14BA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1" name="Line 389">
            <a:extLst>
              <a:ext uri="{FF2B5EF4-FFF2-40B4-BE49-F238E27FC236}">
                <a16:creationId xmlns:a16="http://schemas.microsoft.com/office/drawing/2014/main" id="{981E3387-EB12-D344-AEBE-2D061F8E9B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2" name="Line 390">
            <a:extLst>
              <a:ext uri="{FF2B5EF4-FFF2-40B4-BE49-F238E27FC236}">
                <a16:creationId xmlns:a16="http://schemas.microsoft.com/office/drawing/2014/main" id="{09184048-6E97-4E45-87E2-909C47A67D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0913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3" name="Line 391">
            <a:extLst>
              <a:ext uri="{FF2B5EF4-FFF2-40B4-BE49-F238E27FC236}">
                <a16:creationId xmlns:a16="http://schemas.microsoft.com/office/drawing/2014/main" id="{E0EECA36-A55E-DF4E-8E14-A0934D8E87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2768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4" name="Line 392">
            <a:extLst>
              <a:ext uri="{FF2B5EF4-FFF2-40B4-BE49-F238E27FC236}">
                <a16:creationId xmlns:a16="http://schemas.microsoft.com/office/drawing/2014/main" id="{12CCBB08-EC59-FA40-A7B6-56AF3C09D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5" name="Line 393">
            <a:extLst>
              <a:ext uri="{FF2B5EF4-FFF2-40B4-BE49-F238E27FC236}">
                <a16:creationId xmlns:a16="http://schemas.microsoft.com/office/drawing/2014/main" id="{EE3389BB-564F-1C4C-A738-3B1B8EC97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2768600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6" name="Line 394">
            <a:extLst>
              <a:ext uri="{FF2B5EF4-FFF2-40B4-BE49-F238E27FC236}">
                <a16:creationId xmlns:a16="http://schemas.microsoft.com/office/drawing/2014/main" id="{44FBC508-666C-DE40-BF80-7DE0891DE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4041775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7" name="Line 395">
            <a:extLst>
              <a:ext uri="{FF2B5EF4-FFF2-40B4-BE49-F238E27FC236}">
                <a16:creationId xmlns:a16="http://schemas.microsoft.com/office/drawing/2014/main" id="{40BD9D3F-2ABC-9242-923B-C511B6200D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8" name="Line 396">
            <a:extLst>
              <a:ext uri="{FF2B5EF4-FFF2-40B4-BE49-F238E27FC236}">
                <a16:creationId xmlns:a16="http://schemas.microsoft.com/office/drawing/2014/main" id="{8F0C0A22-FE31-1247-B0CC-67CBA12F0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29" name="Line 397">
            <a:extLst>
              <a:ext uri="{FF2B5EF4-FFF2-40B4-BE49-F238E27FC236}">
                <a16:creationId xmlns:a16="http://schemas.microsoft.com/office/drawing/2014/main" id="{DEF7AAC5-54E4-0848-B213-2CD2058B20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4850" y="2768600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0" name="Line 398">
            <a:extLst>
              <a:ext uri="{FF2B5EF4-FFF2-40B4-BE49-F238E27FC236}">
                <a16:creationId xmlns:a16="http://schemas.microsoft.com/office/drawing/2014/main" id="{5D9854C9-8835-8F4E-8CB3-BD227775C1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1" name="Line 399">
            <a:extLst>
              <a:ext uri="{FF2B5EF4-FFF2-40B4-BE49-F238E27FC236}">
                <a16:creationId xmlns:a16="http://schemas.microsoft.com/office/drawing/2014/main" id="{B91EE461-8553-BF4B-9E58-8CCC469293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3022600"/>
            <a:ext cx="509588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2" name="Line 400">
            <a:extLst>
              <a:ext uri="{FF2B5EF4-FFF2-40B4-BE49-F238E27FC236}">
                <a16:creationId xmlns:a16="http://schemas.microsoft.com/office/drawing/2014/main" id="{4318916F-74E2-094F-BD0B-D14858881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3" name="Line 401">
            <a:extLst>
              <a:ext uri="{FF2B5EF4-FFF2-40B4-BE49-F238E27FC236}">
                <a16:creationId xmlns:a16="http://schemas.microsoft.com/office/drawing/2014/main" id="{2CA7CCED-C25D-4846-8626-3AD9F6F0CB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4" name="Line 402">
            <a:extLst>
              <a:ext uri="{FF2B5EF4-FFF2-40B4-BE49-F238E27FC236}">
                <a16:creationId xmlns:a16="http://schemas.microsoft.com/office/drawing/2014/main" id="{249E87C7-1D68-3D4E-B3C1-D208DE586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5" name="Line 403">
            <a:extLst>
              <a:ext uri="{FF2B5EF4-FFF2-40B4-BE49-F238E27FC236}">
                <a16:creationId xmlns:a16="http://schemas.microsoft.com/office/drawing/2014/main" id="{A3A3FD46-8CCE-FC49-96D5-2C1B60E7F3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6" name="Line 404">
            <a:extLst>
              <a:ext uri="{FF2B5EF4-FFF2-40B4-BE49-F238E27FC236}">
                <a16:creationId xmlns:a16="http://schemas.microsoft.com/office/drawing/2014/main" id="{F3F8D3E3-A577-2D4E-8FA5-D67EA72CD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7" name="Line 405">
            <a:extLst>
              <a:ext uri="{FF2B5EF4-FFF2-40B4-BE49-F238E27FC236}">
                <a16:creationId xmlns:a16="http://schemas.microsoft.com/office/drawing/2014/main" id="{0751A754-13CF-0546-B6B5-2E3F4FC3C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8" name="Line 406">
            <a:extLst>
              <a:ext uri="{FF2B5EF4-FFF2-40B4-BE49-F238E27FC236}">
                <a16:creationId xmlns:a16="http://schemas.microsoft.com/office/drawing/2014/main" id="{2352D29F-D0C4-C042-9571-6A5350104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5314950"/>
            <a:ext cx="1588" cy="763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39" name="Line 407">
            <a:extLst>
              <a:ext uri="{FF2B5EF4-FFF2-40B4-BE49-F238E27FC236}">
                <a16:creationId xmlns:a16="http://schemas.microsoft.com/office/drawing/2014/main" id="{BD5343C2-59EF-C745-94AB-0E73DC95A4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0" name="Line 408">
            <a:extLst>
              <a:ext uri="{FF2B5EF4-FFF2-40B4-BE49-F238E27FC236}">
                <a16:creationId xmlns:a16="http://schemas.microsoft.com/office/drawing/2014/main" id="{48140060-6872-D444-B856-6D7F3656C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1" name="Line 409">
            <a:extLst>
              <a:ext uri="{FF2B5EF4-FFF2-40B4-BE49-F238E27FC236}">
                <a16:creationId xmlns:a16="http://schemas.microsoft.com/office/drawing/2014/main" id="{1C0425C8-82A8-B946-B43D-8A12B9BC96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2" name="Line 410">
            <a:extLst>
              <a:ext uri="{FF2B5EF4-FFF2-40B4-BE49-F238E27FC236}">
                <a16:creationId xmlns:a16="http://schemas.microsoft.com/office/drawing/2014/main" id="{4F39FC55-1718-744D-B923-C049EE3FD4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3" name="Line 411">
            <a:extLst>
              <a:ext uri="{FF2B5EF4-FFF2-40B4-BE49-F238E27FC236}">
                <a16:creationId xmlns:a16="http://schemas.microsoft.com/office/drawing/2014/main" id="{27DC8B38-72AE-7045-9334-66BA290A3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768600"/>
            <a:ext cx="509587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4" name="Line 412">
            <a:extLst>
              <a:ext uri="{FF2B5EF4-FFF2-40B4-BE49-F238E27FC236}">
                <a16:creationId xmlns:a16="http://schemas.microsoft.com/office/drawing/2014/main" id="{13D3755B-5996-3B4C-A19B-63C6472A4D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5" name="Line 413">
            <a:extLst>
              <a:ext uri="{FF2B5EF4-FFF2-40B4-BE49-F238E27FC236}">
                <a16:creationId xmlns:a16="http://schemas.microsoft.com/office/drawing/2014/main" id="{5DD72ACF-CB05-E64D-82AB-C67D16E94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6" name="Line 414">
            <a:extLst>
              <a:ext uri="{FF2B5EF4-FFF2-40B4-BE49-F238E27FC236}">
                <a16:creationId xmlns:a16="http://schemas.microsoft.com/office/drawing/2014/main" id="{6A606269-EAA7-1D42-8DCE-405EB35781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3675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7" name="Line 415">
            <a:extLst>
              <a:ext uri="{FF2B5EF4-FFF2-40B4-BE49-F238E27FC236}">
                <a16:creationId xmlns:a16="http://schemas.microsoft.com/office/drawing/2014/main" id="{157CAEB6-8A7A-184C-A6C4-555B698D7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8" name="Line 416">
            <a:extLst>
              <a:ext uri="{FF2B5EF4-FFF2-40B4-BE49-F238E27FC236}">
                <a16:creationId xmlns:a16="http://schemas.microsoft.com/office/drawing/2014/main" id="{45A9D22E-1B46-2346-B533-5D60CF40E6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49" name="Line 417">
            <a:extLst>
              <a:ext uri="{FF2B5EF4-FFF2-40B4-BE49-F238E27FC236}">
                <a16:creationId xmlns:a16="http://schemas.microsoft.com/office/drawing/2014/main" id="{36855BF0-E05F-1D4E-B872-665E52ABB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4913" y="6078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0" name="Line 419">
            <a:extLst>
              <a:ext uri="{FF2B5EF4-FFF2-40B4-BE49-F238E27FC236}">
                <a16:creationId xmlns:a16="http://schemas.microsoft.com/office/drawing/2014/main" id="{3015A9E8-FBE8-0C48-A556-BAEA37DDB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1" name="Line 420">
            <a:extLst>
              <a:ext uri="{FF2B5EF4-FFF2-40B4-BE49-F238E27FC236}">
                <a16:creationId xmlns:a16="http://schemas.microsoft.com/office/drawing/2014/main" id="{3AEEE4C0-2156-5E47-A697-0B0815A7A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532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2" name="Line 421">
            <a:extLst>
              <a:ext uri="{FF2B5EF4-FFF2-40B4-BE49-F238E27FC236}">
                <a16:creationId xmlns:a16="http://schemas.microsoft.com/office/drawing/2014/main" id="{87296F44-D973-7642-98A4-1F6ECBE52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3" name="Line 422">
            <a:extLst>
              <a:ext uri="{FF2B5EF4-FFF2-40B4-BE49-F238E27FC236}">
                <a16:creationId xmlns:a16="http://schemas.microsoft.com/office/drawing/2014/main" id="{58F12BDC-71CB-7D47-B7CC-FA673231D0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4" name="Line 423">
            <a:extLst>
              <a:ext uri="{FF2B5EF4-FFF2-40B4-BE49-F238E27FC236}">
                <a16:creationId xmlns:a16="http://schemas.microsoft.com/office/drawing/2014/main" id="{C1723EE9-7994-A747-ACA1-2A80216A2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514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5" name="Line 424">
            <a:extLst>
              <a:ext uri="{FF2B5EF4-FFF2-40B4-BE49-F238E27FC236}">
                <a16:creationId xmlns:a16="http://schemas.microsoft.com/office/drawing/2014/main" id="{FB9D27A1-3B49-9740-854A-87D6DAFEE4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6" name="Line 425">
            <a:extLst>
              <a:ext uri="{FF2B5EF4-FFF2-40B4-BE49-F238E27FC236}">
                <a16:creationId xmlns:a16="http://schemas.microsoft.com/office/drawing/2014/main" id="{343D56F8-52A5-7241-9C67-106EAF63B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7" name="Line 426">
            <a:extLst>
              <a:ext uri="{FF2B5EF4-FFF2-40B4-BE49-F238E27FC236}">
                <a16:creationId xmlns:a16="http://schemas.microsoft.com/office/drawing/2014/main" id="{E9C71E2F-3422-A24F-B3D9-722AF151EF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8" name="Line 427">
            <a:extLst>
              <a:ext uri="{FF2B5EF4-FFF2-40B4-BE49-F238E27FC236}">
                <a16:creationId xmlns:a16="http://schemas.microsoft.com/office/drawing/2014/main" id="{0F788DB9-C346-7B4D-90D0-549A93DBA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59" name="Line 428">
            <a:extLst>
              <a:ext uri="{FF2B5EF4-FFF2-40B4-BE49-F238E27FC236}">
                <a16:creationId xmlns:a16="http://schemas.microsoft.com/office/drawing/2014/main" id="{507FB017-2D83-794F-89DD-ADAE4A8373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0" name="Line 429">
            <a:extLst>
              <a:ext uri="{FF2B5EF4-FFF2-40B4-BE49-F238E27FC236}">
                <a16:creationId xmlns:a16="http://schemas.microsoft.com/office/drawing/2014/main" id="{E6FE5F7A-C54A-9B45-BD50-799FA2D02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1" name="Line 430">
            <a:extLst>
              <a:ext uri="{FF2B5EF4-FFF2-40B4-BE49-F238E27FC236}">
                <a16:creationId xmlns:a16="http://schemas.microsoft.com/office/drawing/2014/main" id="{C8D74DD6-B8F4-EE4E-AF9C-22A23C07A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2" name="Line 431">
            <a:extLst>
              <a:ext uri="{FF2B5EF4-FFF2-40B4-BE49-F238E27FC236}">
                <a16:creationId xmlns:a16="http://schemas.microsoft.com/office/drawing/2014/main" id="{14CD081D-4B73-7641-9F67-5710EAE407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3" name="Line 432">
            <a:extLst>
              <a:ext uri="{FF2B5EF4-FFF2-40B4-BE49-F238E27FC236}">
                <a16:creationId xmlns:a16="http://schemas.microsoft.com/office/drawing/2014/main" id="{181310BA-53E9-2944-83EB-375799779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4" name="Line 433">
            <a:extLst>
              <a:ext uri="{FF2B5EF4-FFF2-40B4-BE49-F238E27FC236}">
                <a16:creationId xmlns:a16="http://schemas.microsoft.com/office/drawing/2014/main" id="{9484AB05-E4B1-1346-A4E6-28B06D2A3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5" name="Line 434">
            <a:extLst>
              <a:ext uri="{FF2B5EF4-FFF2-40B4-BE49-F238E27FC236}">
                <a16:creationId xmlns:a16="http://schemas.microsoft.com/office/drawing/2014/main" id="{230B9870-0851-6348-9F62-FD7CB8CE4B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6" name="Line 436">
            <a:extLst>
              <a:ext uri="{FF2B5EF4-FFF2-40B4-BE49-F238E27FC236}">
                <a16:creationId xmlns:a16="http://schemas.microsoft.com/office/drawing/2014/main" id="{6C063ACF-510D-0A4F-8A48-4BC4490B6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7" name="Line 437">
            <a:extLst>
              <a:ext uri="{FF2B5EF4-FFF2-40B4-BE49-F238E27FC236}">
                <a16:creationId xmlns:a16="http://schemas.microsoft.com/office/drawing/2014/main" id="{4EE5FBC2-18EC-AF4F-ABBD-E2545316E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29577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8" name="Line 438">
            <a:extLst>
              <a:ext uri="{FF2B5EF4-FFF2-40B4-BE49-F238E27FC236}">
                <a16:creationId xmlns:a16="http://schemas.microsoft.com/office/drawing/2014/main" id="{AEADCB19-10F7-0848-BC6C-A092E7B7D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9" name="Line 439">
            <a:extLst>
              <a:ext uri="{FF2B5EF4-FFF2-40B4-BE49-F238E27FC236}">
                <a16:creationId xmlns:a16="http://schemas.microsoft.com/office/drawing/2014/main" id="{D48010B3-7C77-294E-9CED-86404C72D8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041775"/>
            <a:ext cx="1017588" cy="1781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0" name="Line 440">
            <a:extLst>
              <a:ext uri="{FF2B5EF4-FFF2-40B4-BE49-F238E27FC236}">
                <a16:creationId xmlns:a16="http://schemas.microsoft.com/office/drawing/2014/main" id="{A7D206F0-0BC5-FF46-8FA3-411E4094FA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1" name="Line 441">
            <a:extLst>
              <a:ext uri="{FF2B5EF4-FFF2-40B4-BE49-F238E27FC236}">
                <a16:creationId xmlns:a16="http://schemas.microsoft.com/office/drawing/2014/main" id="{C7510768-1844-DD45-B42B-D10698229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2" name="Line 442">
            <a:extLst>
              <a:ext uri="{FF2B5EF4-FFF2-40B4-BE49-F238E27FC236}">
                <a16:creationId xmlns:a16="http://schemas.microsoft.com/office/drawing/2014/main" id="{FD81F318-166A-9345-A14D-D7CAC4F8B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3" name="Line 443">
            <a:extLst>
              <a:ext uri="{FF2B5EF4-FFF2-40B4-BE49-F238E27FC236}">
                <a16:creationId xmlns:a16="http://schemas.microsoft.com/office/drawing/2014/main" id="{39FF766F-7AE0-2E44-9A19-2A99ACF9CC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4" name="Line 444">
            <a:extLst>
              <a:ext uri="{FF2B5EF4-FFF2-40B4-BE49-F238E27FC236}">
                <a16:creationId xmlns:a16="http://schemas.microsoft.com/office/drawing/2014/main" id="{1AD0D708-1743-B648-A8C6-4F7546590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5" name="Line 445">
            <a:extLst>
              <a:ext uri="{FF2B5EF4-FFF2-40B4-BE49-F238E27FC236}">
                <a16:creationId xmlns:a16="http://schemas.microsoft.com/office/drawing/2014/main" id="{16E0A0E4-A464-5845-B4F4-B9284746CB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6" name="Line 446">
            <a:extLst>
              <a:ext uri="{FF2B5EF4-FFF2-40B4-BE49-F238E27FC236}">
                <a16:creationId xmlns:a16="http://schemas.microsoft.com/office/drawing/2014/main" id="{812D84A1-4DD1-7D4D-B6E1-535BC68BD7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7" name="Line 447">
            <a:extLst>
              <a:ext uri="{FF2B5EF4-FFF2-40B4-BE49-F238E27FC236}">
                <a16:creationId xmlns:a16="http://schemas.microsoft.com/office/drawing/2014/main" id="{C2F92209-BC09-3C45-B29C-E882C7F61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8" name="Line 448">
            <a:extLst>
              <a:ext uri="{FF2B5EF4-FFF2-40B4-BE49-F238E27FC236}">
                <a16:creationId xmlns:a16="http://schemas.microsoft.com/office/drawing/2014/main" id="{8F85FCD8-152D-BC49-B407-CF15DBF57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1749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79" name="Line 449">
            <a:extLst>
              <a:ext uri="{FF2B5EF4-FFF2-40B4-BE49-F238E27FC236}">
                <a16:creationId xmlns:a16="http://schemas.microsoft.com/office/drawing/2014/main" id="{40910D37-3D4B-8A41-A0CC-5B809003C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0" name="Line 450">
            <a:extLst>
              <a:ext uri="{FF2B5EF4-FFF2-40B4-BE49-F238E27FC236}">
                <a16:creationId xmlns:a16="http://schemas.microsoft.com/office/drawing/2014/main" id="{5352C263-2126-6B4C-95F4-5560582D52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1" name="Line 451">
            <a:extLst>
              <a:ext uri="{FF2B5EF4-FFF2-40B4-BE49-F238E27FC236}">
                <a16:creationId xmlns:a16="http://schemas.microsoft.com/office/drawing/2014/main" id="{67989D05-A086-B54F-83CB-FA7434196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2" name="Line 452">
            <a:extLst>
              <a:ext uri="{FF2B5EF4-FFF2-40B4-BE49-F238E27FC236}">
                <a16:creationId xmlns:a16="http://schemas.microsoft.com/office/drawing/2014/main" id="{2860D318-0CCC-F84A-9B64-EF80A7A01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3" name="Line 453">
            <a:extLst>
              <a:ext uri="{FF2B5EF4-FFF2-40B4-BE49-F238E27FC236}">
                <a16:creationId xmlns:a16="http://schemas.microsoft.com/office/drawing/2014/main" id="{BC53DF1A-7A83-5345-906A-85C06FDC90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4" name="Line 454">
            <a:extLst>
              <a:ext uri="{FF2B5EF4-FFF2-40B4-BE49-F238E27FC236}">
                <a16:creationId xmlns:a16="http://schemas.microsoft.com/office/drawing/2014/main" id="{BD5D8E57-58C8-1A42-B8CE-2D2494E94D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6332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5" name="Line 455">
            <a:extLst>
              <a:ext uri="{FF2B5EF4-FFF2-40B4-BE49-F238E27FC236}">
                <a16:creationId xmlns:a16="http://schemas.microsoft.com/office/drawing/2014/main" id="{2AE881CD-B582-9644-85EB-935B1918D6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6" name="Line 456">
            <a:extLst>
              <a:ext uri="{FF2B5EF4-FFF2-40B4-BE49-F238E27FC236}">
                <a16:creationId xmlns:a16="http://schemas.microsoft.com/office/drawing/2014/main" id="{3D64C2EA-4E94-634D-935E-D12532685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7" name="Line 457">
            <a:extLst>
              <a:ext uri="{FF2B5EF4-FFF2-40B4-BE49-F238E27FC236}">
                <a16:creationId xmlns:a16="http://schemas.microsoft.com/office/drawing/2014/main" id="{6F7D00A3-6760-0D47-B365-0F67AB36F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6078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8" name="Line 458">
            <a:extLst>
              <a:ext uri="{FF2B5EF4-FFF2-40B4-BE49-F238E27FC236}">
                <a16:creationId xmlns:a16="http://schemas.microsoft.com/office/drawing/2014/main" id="{E5EB86D5-AA6A-DE48-8F63-22C63812A5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89" name="Line 459">
            <a:extLst>
              <a:ext uri="{FF2B5EF4-FFF2-40B4-BE49-F238E27FC236}">
                <a16:creationId xmlns:a16="http://schemas.microsoft.com/office/drawing/2014/main" id="{77C0D5C8-4BF5-7340-AA6D-57275506E0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0" name="Line 460">
            <a:extLst>
              <a:ext uri="{FF2B5EF4-FFF2-40B4-BE49-F238E27FC236}">
                <a16:creationId xmlns:a16="http://schemas.microsoft.com/office/drawing/2014/main" id="{B2E67B0F-06BF-8640-BE73-CD2673E0B7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1" name="Line 461">
            <a:extLst>
              <a:ext uri="{FF2B5EF4-FFF2-40B4-BE49-F238E27FC236}">
                <a16:creationId xmlns:a16="http://schemas.microsoft.com/office/drawing/2014/main" id="{C3CBADCF-817E-8A48-B335-BDEE91CAD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2" name="Line 462">
            <a:extLst>
              <a:ext uri="{FF2B5EF4-FFF2-40B4-BE49-F238E27FC236}">
                <a16:creationId xmlns:a16="http://schemas.microsoft.com/office/drawing/2014/main" id="{9DC4AC50-2A1F-DA45-8BE9-FCEA09918C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3" name="Line 463">
            <a:extLst>
              <a:ext uri="{FF2B5EF4-FFF2-40B4-BE49-F238E27FC236}">
                <a16:creationId xmlns:a16="http://schemas.microsoft.com/office/drawing/2014/main" id="{101332F6-0D1B-FC41-AA74-652F4976D7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1263" y="5059363"/>
            <a:ext cx="763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4" name="Line 464">
            <a:extLst>
              <a:ext uri="{FF2B5EF4-FFF2-40B4-BE49-F238E27FC236}">
                <a16:creationId xmlns:a16="http://schemas.microsoft.com/office/drawing/2014/main" id="{825A0C43-A90F-2249-8A1F-5635ABB41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5" name="Line 465">
            <a:extLst>
              <a:ext uri="{FF2B5EF4-FFF2-40B4-BE49-F238E27FC236}">
                <a16:creationId xmlns:a16="http://schemas.microsoft.com/office/drawing/2014/main" id="{739B3765-5A9D-264D-B81F-06FF4DEC2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6" name="Line 466">
            <a:extLst>
              <a:ext uri="{FF2B5EF4-FFF2-40B4-BE49-F238E27FC236}">
                <a16:creationId xmlns:a16="http://schemas.microsoft.com/office/drawing/2014/main" id="{709EE0D9-EA83-5A45-90C4-EED361A251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1749425"/>
            <a:ext cx="254000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7" name="Line 467">
            <a:extLst>
              <a:ext uri="{FF2B5EF4-FFF2-40B4-BE49-F238E27FC236}">
                <a16:creationId xmlns:a16="http://schemas.microsoft.com/office/drawing/2014/main" id="{1C643943-3D7B-614B-9BAF-C016F5016B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3786188"/>
            <a:ext cx="509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8" name="Line 468">
            <a:extLst>
              <a:ext uri="{FF2B5EF4-FFF2-40B4-BE49-F238E27FC236}">
                <a16:creationId xmlns:a16="http://schemas.microsoft.com/office/drawing/2014/main" id="{64E28E66-8240-2447-BBC0-3E3AC9AB0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278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99" name="Line 469">
            <a:extLst>
              <a:ext uri="{FF2B5EF4-FFF2-40B4-BE49-F238E27FC236}">
                <a16:creationId xmlns:a16="http://schemas.microsoft.com/office/drawing/2014/main" id="{DE1C811F-837C-C14C-9909-1AA1CA1C3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0" name="Line 470">
            <a:extLst>
              <a:ext uri="{FF2B5EF4-FFF2-40B4-BE49-F238E27FC236}">
                <a16:creationId xmlns:a16="http://schemas.microsoft.com/office/drawing/2014/main" id="{0271ABE2-0403-AE47-A589-3DF4D3F54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1" name="Line 471">
            <a:extLst>
              <a:ext uri="{FF2B5EF4-FFF2-40B4-BE49-F238E27FC236}">
                <a16:creationId xmlns:a16="http://schemas.microsoft.com/office/drawing/2014/main" id="{E84B7C7A-886D-EB47-AAAD-F5314902B3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2" name="Line 472">
            <a:extLst>
              <a:ext uri="{FF2B5EF4-FFF2-40B4-BE49-F238E27FC236}">
                <a16:creationId xmlns:a16="http://schemas.microsoft.com/office/drawing/2014/main" id="{BBE49120-F422-9346-9BE5-767A45D26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3" name="Line 473">
            <a:extLst>
              <a:ext uri="{FF2B5EF4-FFF2-40B4-BE49-F238E27FC236}">
                <a16:creationId xmlns:a16="http://schemas.microsoft.com/office/drawing/2014/main" id="{0B466958-1618-7443-9947-D0D78D60DE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94438" y="2005013"/>
            <a:ext cx="509587" cy="763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4" name="Line 474">
            <a:extLst>
              <a:ext uri="{FF2B5EF4-FFF2-40B4-BE49-F238E27FC236}">
                <a16:creationId xmlns:a16="http://schemas.microsoft.com/office/drawing/2014/main" id="{C056F7B8-EC2A-AB4A-8E15-1398B5AE8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5" name="Line 475">
            <a:extLst>
              <a:ext uri="{FF2B5EF4-FFF2-40B4-BE49-F238E27FC236}">
                <a16:creationId xmlns:a16="http://schemas.microsoft.com/office/drawing/2014/main" id="{7DE2A204-17FB-5942-9C31-2A1ECCFCA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6" name="Line 476">
            <a:extLst>
              <a:ext uri="{FF2B5EF4-FFF2-40B4-BE49-F238E27FC236}">
                <a16:creationId xmlns:a16="http://schemas.microsoft.com/office/drawing/2014/main" id="{9B131A8C-E0B3-EF49-BF57-CE7BE70F65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7" name="Line 477">
            <a:extLst>
              <a:ext uri="{FF2B5EF4-FFF2-40B4-BE49-F238E27FC236}">
                <a16:creationId xmlns:a16="http://schemas.microsoft.com/office/drawing/2014/main" id="{F8CCD008-A7C0-B447-9C5F-8B44044443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8" name="Line 478">
            <a:extLst>
              <a:ext uri="{FF2B5EF4-FFF2-40B4-BE49-F238E27FC236}">
                <a16:creationId xmlns:a16="http://schemas.microsoft.com/office/drawing/2014/main" id="{9AECD300-2C2A-E740-9436-D2644E7329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5314950"/>
            <a:ext cx="255588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09" name="Line 479">
            <a:extLst>
              <a:ext uri="{FF2B5EF4-FFF2-40B4-BE49-F238E27FC236}">
                <a16:creationId xmlns:a16="http://schemas.microsoft.com/office/drawing/2014/main" id="{ACD693D2-CB0A-7645-8487-AA61373BB5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0" name="Line 480">
            <a:extLst>
              <a:ext uri="{FF2B5EF4-FFF2-40B4-BE49-F238E27FC236}">
                <a16:creationId xmlns:a16="http://schemas.microsoft.com/office/drawing/2014/main" id="{057F6875-4ED9-3847-A0E8-0ECD7F1C1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1" name="Line 481">
            <a:extLst>
              <a:ext uri="{FF2B5EF4-FFF2-40B4-BE49-F238E27FC236}">
                <a16:creationId xmlns:a16="http://schemas.microsoft.com/office/drawing/2014/main" id="{F902979F-4042-9943-BC9F-24E0D9BA8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2" name="Line 482">
            <a:extLst>
              <a:ext uri="{FF2B5EF4-FFF2-40B4-BE49-F238E27FC236}">
                <a16:creationId xmlns:a16="http://schemas.microsoft.com/office/drawing/2014/main" id="{B4E9E430-A187-0147-B4F8-A553CBE9A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3" name="Line 483">
            <a:extLst>
              <a:ext uri="{FF2B5EF4-FFF2-40B4-BE49-F238E27FC236}">
                <a16:creationId xmlns:a16="http://schemas.microsoft.com/office/drawing/2014/main" id="{E4B5D0B3-BA3B-3B45-88A8-262DA3DFB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4805363"/>
            <a:ext cx="1588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4" name="Line 484">
            <a:extLst>
              <a:ext uri="{FF2B5EF4-FFF2-40B4-BE49-F238E27FC236}">
                <a16:creationId xmlns:a16="http://schemas.microsoft.com/office/drawing/2014/main" id="{F0F09B80-505B-2449-87F4-C85DE0F1A4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4551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5" name="Line 485">
            <a:extLst>
              <a:ext uri="{FF2B5EF4-FFF2-40B4-BE49-F238E27FC236}">
                <a16:creationId xmlns:a16="http://schemas.microsoft.com/office/drawing/2014/main" id="{DA41D608-3BAE-9E4A-A5D4-5328F5B0E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6" name="Line 486">
            <a:extLst>
              <a:ext uri="{FF2B5EF4-FFF2-40B4-BE49-F238E27FC236}">
                <a16:creationId xmlns:a16="http://schemas.microsoft.com/office/drawing/2014/main" id="{211CFD2B-1C07-F441-9CFF-7DD5B0516A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7" name="Line 487">
            <a:extLst>
              <a:ext uri="{FF2B5EF4-FFF2-40B4-BE49-F238E27FC236}">
                <a16:creationId xmlns:a16="http://schemas.microsoft.com/office/drawing/2014/main" id="{818E4F03-C1BC-C041-BFC2-EF333DE6C8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1749425"/>
            <a:ext cx="1782763" cy="20367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8" name="Line 488">
            <a:extLst>
              <a:ext uri="{FF2B5EF4-FFF2-40B4-BE49-F238E27FC236}">
                <a16:creationId xmlns:a16="http://schemas.microsoft.com/office/drawing/2014/main" id="{B74D658C-91AA-234E-B9B7-DC44D21FC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19" name="Line 489">
            <a:extLst>
              <a:ext uri="{FF2B5EF4-FFF2-40B4-BE49-F238E27FC236}">
                <a16:creationId xmlns:a16="http://schemas.microsoft.com/office/drawing/2014/main" id="{99055FB6-473C-7F4F-8C52-44F3BC2944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0" name="Line 490">
            <a:extLst>
              <a:ext uri="{FF2B5EF4-FFF2-40B4-BE49-F238E27FC236}">
                <a16:creationId xmlns:a16="http://schemas.microsoft.com/office/drawing/2014/main" id="{1BBF2CF3-8949-CC4B-9BA3-2049A0B67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1" name="Line 491">
            <a:extLst>
              <a:ext uri="{FF2B5EF4-FFF2-40B4-BE49-F238E27FC236}">
                <a16:creationId xmlns:a16="http://schemas.microsoft.com/office/drawing/2014/main" id="{46EAA600-304C-0D47-B1F0-829695501B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3532188"/>
            <a:ext cx="1587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2" name="Line 492">
            <a:extLst>
              <a:ext uri="{FF2B5EF4-FFF2-40B4-BE49-F238E27FC236}">
                <a16:creationId xmlns:a16="http://schemas.microsoft.com/office/drawing/2014/main" id="{09FC75B1-F249-7E41-8CC6-3162CA4D2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3" name="Line 493">
            <a:extLst>
              <a:ext uri="{FF2B5EF4-FFF2-40B4-BE49-F238E27FC236}">
                <a16:creationId xmlns:a16="http://schemas.microsoft.com/office/drawing/2014/main" id="{58D43540-5AF9-2E46-B6A1-0CA866FF67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4" name="Line 494">
            <a:extLst>
              <a:ext uri="{FF2B5EF4-FFF2-40B4-BE49-F238E27FC236}">
                <a16:creationId xmlns:a16="http://schemas.microsoft.com/office/drawing/2014/main" id="{AF95D059-33F5-AD4D-A209-AF8E2C0BA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5" name="Line 495">
            <a:extLst>
              <a:ext uri="{FF2B5EF4-FFF2-40B4-BE49-F238E27FC236}">
                <a16:creationId xmlns:a16="http://schemas.microsoft.com/office/drawing/2014/main" id="{92F7FA6E-4AF9-8C4D-809C-5AA20835B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6" name="Line 496">
            <a:extLst>
              <a:ext uri="{FF2B5EF4-FFF2-40B4-BE49-F238E27FC236}">
                <a16:creationId xmlns:a16="http://schemas.microsoft.com/office/drawing/2014/main" id="{71CE74DB-BAB3-664D-8CC3-DE7820DF2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7" name="Line 497">
            <a:extLst>
              <a:ext uri="{FF2B5EF4-FFF2-40B4-BE49-F238E27FC236}">
                <a16:creationId xmlns:a16="http://schemas.microsoft.com/office/drawing/2014/main" id="{053C4923-4927-D24E-A3DB-F910A5E320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8" name="Line 498">
            <a:extLst>
              <a:ext uri="{FF2B5EF4-FFF2-40B4-BE49-F238E27FC236}">
                <a16:creationId xmlns:a16="http://schemas.microsoft.com/office/drawing/2014/main" id="{33779934-B493-B841-959A-226BA6A0D5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4500" y="3786188"/>
            <a:ext cx="254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29" name="Line 499">
            <a:extLst>
              <a:ext uri="{FF2B5EF4-FFF2-40B4-BE49-F238E27FC236}">
                <a16:creationId xmlns:a16="http://schemas.microsoft.com/office/drawing/2014/main" id="{B79BD22C-AE67-5B4E-9B74-068054F681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607853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0" name="Line 500">
            <a:extLst>
              <a:ext uri="{FF2B5EF4-FFF2-40B4-BE49-F238E27FC236}">
                <a16:creationId xmlns:a16="http://schemas.microsoft.com/office/drawing/2014/main" id="{9AFFDA55-86E6-4C4E-847D-4F0D3E3BB1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1" name="Line 501">
            <a:extLst>
              <a:ext uri="{FF2B5EF4-FFF2-40B4-BE49-F238E27FC236}">
                <a16:creationId xmlns:a16="http://schemas.microsoft.com/office/drawing/2014/main" id="{79F1CBDA-FDBC-6A42-92F9-98EF95D7A1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2" name="Line 502">
            <a:extLst>
              <a:ext uri="{FF2B5EF4-FFF2-40B4-BE49-F238E27FC236}">
                <a16:creationId xmlns:a16="http://schemas.microsoft.com/office/drawing/2014/main" id="{28320B56-727B-6F47-9466-1C222D3C4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3" name="Line 504">
            <a:extLst>
              <a:ext uri="{FF2B5EF4-FFF2-40B4-BE49-F238E27FC236}">
                <a16:creationId xmlns:a16="http://schemas.microsoft.com/office/drawing/2014/main" id="{2B4AECAE-09FC-2242-B1AB-E2EAE09B8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4" name="Line 505">
            <a:extLst>
              <a:ext uri="{FF2B5EF4-FFF2-40B4-BE49-F238E27FC236}">
                <a16:creationId xmlns:a16="http://schemas.microsoft.com/office/drawing/2014/main" id="{0CB2D155-DE38-DA41-8B9C-88168CBD7F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5" name="Line 506">
            <a:extLst>
              <a:ext uri="{FF2B5EF4-FFF2-40B4-BE49-F238E27FC236}">
                <a16:creationId xmlns:a16="http://schemas.microsoft.com/office/drawing/2014/main" id="{01354256-3F9A-C943-AE6C-BA728D408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6" name="Line 507">
            <a:extLst>
              <a:ext uri="{FF2B5EF4-FFF2-40B4-BE49-F238E27FC236}">
                <a16:creationId xmlns:a16="http://schemas.microsoft.com/office/drawing/2014/main" id="{84605231-F644-744D-AAA0-2091CAC2B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7" name="Line 508">
            <a:extLst>
              <a:ext uri="{FF2B5EF4-FFF2-40B4-BE49-F238E27FC236}">
                <a16:creationId xmlns:a16="http://schemas.microsoft.com/office/drawing/2014/main" id="{BC6AE5EA-97AC-CC4D-83CB-6250E91AF8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8" name="Line 509">
            <a:extLst>
              <a:ext uri="{FF2B5EF4-FFF2-40B4-BE49-F238E27FC236}">
                <a16:creationId xmlns:a16="http://schemas.microsoft.com/office/drawing/2014/main" id="{A5C18F35-9348-E84F-A74A-D117C764EA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39" name="Line 510">
            <a:extLst>
              <a:ext uri="{FF2B5EF4-FFF2-40B4-BE49-F238E27FC236}">
                <a16:creationId xmlns:a16="http://schemas.microsoft.com/office/drawing/2014/main" id="{687C0909-4384-3F40-A7E1-71B7FC70E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0" name="Line 511">
            <a:extLst>
              <a:ext uri="{FF2B5EF4-FFF2-40B4-BE49-F238E27FC236}">
                <a16:creationId xmlns:a16="http://schemas.microsoft.com/office/drawing/2014/main" id="{531AB664-F03F-6441-AB67-977F0F149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1" name="Line 512">
            <a:extLst>
              <a:ext uri="{FF2B5EF4-FFF2-40B4-BE49-F238E27FC236}">
                <a16:creationId xmlns:a16="http://schemas.microsoft.com/office/drawing/2014/main" id="{FA314438-F251-1B41-91C0-1644B7A72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4551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2" name="Line 513">
            <a:extLst>
              <a:ext uri="{FF2B5EF4-FFF2-40B4-BE49-F238E27FC236}">
                <a16:creationId xmlns:a16="http://schemas.microsoft.com/office/drawing/2014/main" id="{D6DCAC9F-A8AB-EB42-85AF-C434DD85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4551363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3" name="Line 514">
            <a:extLst>
              <a:ext uri="{FF2B5EF4-FFF2-40B4-BE49-F238E27FC236}">
                <a16:creationId xmlns:a16="http://schemas.microsoft.com/office/drawing/2014/main" id="{522B4632-97D5-4549-BE9A-C46D830B82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4" name="Line 515">
            <a:extLst>
              <a:ext uri="{FF2B5EF4-FFF2-40B4-BE49-F238E27FC236}">
                <a16:creationId xmlns:a16="http://schemas.microsoft.com/office/drawing/2014/main" id="{93C2E90A-0509-874C-AC52-6FB9ED2A7F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5" name="Line 516">
            <a:extLst>
              <a:ext uri="{FF2B5EF4-FFF2-40B4-BE49-F238E27FC236}">
                <a16:creationId xmlns:a16="http://schemas.microsoft.com/office/drawing/2014/main" id="{7551B3D7-FCB0-844E-8DE2-18FDF9E2E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6" name="Line 517">
            <a:extLst>
              <a:ext uri="{FF2B5EF4-FFF2-40B4-BE49-F238E27FC236}">
                <a16:creationId xmlns:a16="http://schemas.microsoft.com/office/drawing/2014/main" id="{18CE6984-6690-E14D-ACF7-B2084CFFA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7" name="Line 518">
            <a:extLst>
              <a:ext uri="{FF2B5EF4-FFF2-40B4-BE49-F238E27FC236}">
                <a16:creationId xmlns:a16="http://schemas.microsoft.com/office/drawing/2014/main" id="{9C97B54B-CD8E-7E47-A3C8-6555F5A4F6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8" name="Line 519">
            <a:extLst>
              <a:ext uri="{FF2B5EF4-FFF2-40B4-BE49-F238E27FC236}">
                <a16:creationId xmlns:a16="http://schemas.microsoft.com/office/drawing/2014/main" id="{9578B308-94C3-014B-9798-9A20C4FEF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49" name="Line 520">
            <a:extLst>
              <a:ext uri="{FF2B5EF4-FFF2-40B4-BE49-F238E27FC236}">
                <a16:creationId xmlns:a16="http://schemas.microsoft.com/office/drawing/2014/main" id="{FCF5B34C-D451-F241-9C63-685296BA4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5822950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0" name="Line 521">
            <a:extLst>
              <a:ext uri="{FF2B5EF4-FFF2-40B4-BE49-F238E27FC236}">
                <a16:creationId xmlns:a16="http://schemas.microsoft.com/office/drawing/2014/main" id="{7EB7911B-007A-624D-99DC-2C9D84052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1" name="Line 522">
            <a:extLst>
              <a:ext uri="{FF2B5EF4-FFF2-40B4-BE49-F238E27FC236}">
                <a16:creationId xmlns:a16="http://schemas.microsoft.com/office/drawing/2014/main" id="{360E2A4F-A25C-E942-9DEE-EE78BD7E93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2" name="Line 523">
            <a:extLst>
              <a:ext uri="{FF2B5EF4-FFF2-40B4-BE49-F238E27FC236}">
                <a16:creationId xmlns:a16="http://schemas.microsoft.com/office/drawing/2014/main" id="{3F39F8A9-8FDF-6B4F-9035-9C347FB20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3" name="Line 524">
            <a:extLst>
              <a:ext uri="{FF2B5EF4-FFF2-40B4-BE49-F238E27FC236}">
                <a16:creationId xmlns:a16="http://schemas.microsoft.com/office/drawing/2014/main" id="{55B96401-F630-3B46-AFCE-DE43DD600C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4" name="Line 525">
            <a:extLst>
              <a:ext uri="{FF2B5EF4-FFF2-40B4-BE49-F238E27FC236}">
                <a16:creationId xmlns:a16="http://schemas.microsoft.com/office/drawing/2014/main" id="{40648056-85EB-6D4C-AD0D-DF7104E793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5" name="Line 526">
            <a:extLst>
              <a:ext uri="{FF2B5EF4-FFF2-40B4-BE49-F238E27FC236}">
                <a16:creationId xmlns:a16="http://schemas.microsoft.com/office/drawing/2014/main" id="{9F7E40C4-C017-6A43-81BF-D0601DE8A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6" name="Line 527">
            <a:extLst>
              <a:ext uri="{FF2B5EF4-FFF2-40B4-BE49-F238E27FC236}">
                <a16:creationId xmlns:a16="http://schemas.microsoft.com/office/drawing/2014/main" id="{A570EA9B-D10C-6741-A474-C0D6C2F60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7" name="Line 528">
            <a:extLst>
              <a:ext uri="{FF2B5EF4-FFF2-40B4-BE49-F238E27FC236}">
                <a16:creationId xmlns:a16="http://schemas.microsoft.com/office/drawing/2014/main" id="{F99FF447-2AEF-D942-9599-2501E5E276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8" name="Line 529">
            <a:extLst>
              <a:ext uri="{FF2B5EF4-FFF2-40B4-BE49-F238E27FC236}">
                <a16:creationId xmlns:a16="http://schemas.microsoft.com/office/drawing/2014/main" id="{66430D67-E946-484F-B20F-E6837BF54D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5822950"/>
            <a:ext cx="255588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59" name="Line 530">
            <a:extLst>
              <a:ext uri="{FF2B5EF4-FFF2-40B4-BE49-F238E27FC236}">
                <a16:creationId xmlns:a16="http://schemas.microsoft.com/office/drawing/2014/main" id="{E0C7D0D4-E87D-6A44-9DE4-1FE19C42BB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429577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0" name="Line 531">
            <a:extLst>
              <a:ext uri="{FF2B5EF4-FFF2-40B4-BE49-F238E27FC236}">
                <a16:creationId xmlns:a16="http://schemas.microsoft.com/office/drawing/2014/main" id="{7B294896-CCF0-924D-9CAA-2AD7DA068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1" name="Line 532">
            <a:extLst>
              <a:ext uri="{FF2B5EF4-FFF2-40B4-BE49-F238E27FC236}">
                <a16:creationId xmlns:a16="http://schemas.microsoft.com/office/drawing/2014/main" id="{467C17FC-8C61-0244-9055-D73DEA76E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2" name="Line 533">
            <a:extLst>
              <a:ext uri="{FF2B5EF4-FFF2-40B4-BE49-F238E27FC236}">
                <a16:creationId xmlns:a16="http://schemas.microsoft.com/office/drawing/2014/main" id="{BDF82BFE-1500-F645-BFB8-1E46C450B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3" name="Line 534">
            <a:extLst>
              <a:ext uri="{FF2B5EF4-FFF2-40B4-BE49-F238E27FC236}">
                <a16:creationId xmlns:a16="http://schemas.microsoft.com/office/drawing/2014/main" id="{408EFF8D-8018-3340-A73C-7228CC5864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4" name="Line 535">
            <a:extLst>
              <a:ext uri="{FF2B5EF4-FFF2-40B4-BE49-F238E27FC236}">
                <a16:creationId xmlns:a16="http://schemas.microsoft.com/office/drawing/2014/main" id="{3DA229E3-2E15-C243-AF26-E9C13737F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005013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5" name="Line 536">
            <a:extLst>
              <a:ext uri="{FF2B5EF4-FFF2-40B4-BE49-F238E27FC236}">
                <a16:creationId xmlns:a16="http://schemas.microsoft.com/office/drawing/2014/main" id="{1070E094-4661-A444-B6D2-95FE1F58EB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6" name="Line 537">
            <a:extLst>
              <a:ext uri="{FF2B5EF4-FFF2-40B4-BE49-F238E27FC236}">
                <a16:creationId xmlns:a16="http://schemas.microsoft.com/office/drawing/2014/main" id="{C9C0A192-E256-6C46-A7E7-6EB6594A52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7" name="Line 538">
            <a:extLst>
              <a:ext uri="{FF2B5EF4-FFF2-40B4-BE49-F238E27FC236}">
                <a16:creationId xmlns:a16="http://schemas.microsoft.com/office/drawing/2014/main" id="{28700460-25C2-F346-8B76-8B69393EEC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5314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8" name="Line 539">
            <a:extLst>
              <a:ext uri="{FF2B5EF4-FFF2-40B4-BE49-F238E27FC236}">
                <a16:creationId xmlns:a16="http://schemas.microsoft.com/office/drawing/2014/main" id="{AB3E0017-973C-7943-911C-17EABFD0D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69" name="Line 540">
            <a:extLst>
              <a:ext uri="{FF2B5EF4-FFF2-40B4-BE49-F238E27FC236}">
                <a16:creationId xmlns:a16="http://schemas.microsoft.com/office/drawing/2014/main" id="{0F81598B-B51B-2B47-9915-EA1DD9F7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0" name="Line 541">
            <a:extLst>
              <a:ext uri="{FF2B5EF4-FFF2-40B4-BE49-F238E27FC236}">
                <a16:creationId xmlns:a16="http://schemas.microsoft.com/office/drawing/2014/main" id="{17CB85B0-6DBA-F849-8029-B779F7DCA8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1" name="Line 542">
            <a:extLst>
              <a:ext uri="{FF2B5EF4-FFF2-40B4-BE49-F238E27FC236}">
                <a16:creationId xmlns:a16="http://schemas.microsoft.com/office/drawing/2014/main" id="{1A114DAA-9AD7-9D4B-9745-5C8B86C0CF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2" name="Line 543">
            <a:extLst>
              <a:ext uri="{FF2B5EF4-FFF2-40B4-BE49-F238E27FC236}">
                <a16:creationId xmlns:a16="http://schemas.microsoft.com/office/drawing/2014/main" id="{AF463BE8-10F6-6D41-A24A-01C8D5CE1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3" name="Line 544">
            <a:extLst>
              <a:ext uri="{FF2B5EF4-FFF2-40B4-BE49-F238E27FC236}">
                <a16:creationId xmlns:a16="http://schemas.microsoft.com/office/drawing/2014/main" id="{B6B4F48F-E091-E545-B3E2-1A6127188C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4" name="Line 545">
            <a:extLst>
              <a:ext uri="{FF2B5EF4-FFF2-40B4-BE49-F238E27FC236}">
                <a16:creationId xmlns:a16="http://schemas.microsoft.com/office/drawing/2014/main" id="{4F2DA00C-8559-9841-944F-A0F6654A3C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5" name="Line 546">
            <a:extLst>
              <a:ext uri="{FF2B5EF4-FFF2-40B4-BE49-F238E27FC236}">
                <a16:creationId xmlns:a16="http://schemas.microsoft.com/office/drawing/2014/main" id="{A593B1D4-CD7C-3C45-A6D5-332C479EE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768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6" name="Line 547">
            <a:extLst>
              <a:ext uri="{FF2B5EF4-FFF2-40B4-BE49-F238E27FC236}">
                <a16:creationId xmlns:a16="http://schemas.microsoft.com/office/drawing/2014/main" id="{9447626C-D4DC-5142-8D7A-D4346E77E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7" name="Line 548">
            <a:extLst>
              <a:ext uri="{FF2B5EF4-FFF2-40B4-BE49-F238E27FC236}">
                <a16:creationId xmlns:a16="http://schemas.microsoft.com/office/drawing/2014/main" id="{F3EB55D0-8E3E-D44B-9729-D059682BB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3786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8" name="Line 549">
            <a:extLst>
              <a:ext uri="{FF2B5EF4-FFF2-40B4-BE49-F238E27FC236}">
                <a16:creationId xmlns:a16="http://schemas.microsoft.com/office/drawing/2014/main" id="{19A81332-908B-FC4D-BE24-CDAEFCA0AD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57675" y="1749425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79" name="Line 550">
            <a:extLst>
              <a:ext uri="{FF2B5EF4-FFF2-40B4-BE49-F238E27FC236}">
                <a16:creationId xmlns:a16="http://schemas.microsoft.com/office/drawing/2014/main" id="{8F60C295-B07D-FD4B-87CD-630FD90897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0" name="Line 551">
            <a:extLst>
              <a:ext uri="{FF2B5EF4-FFF2-40B4-BE49-F238E27FC236}">
                <a16:creationId xmlns:a16="http://schemas.microsoft.com/office/drawing/2014/main" id="{C2626FB8-DD91-7F49-8A7F-D8DE4A881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1" name="Line 552">
            <a:extLst>
              <a:ext uri="{FF2B5EF4-FFF2-40B4-BE49-F238E27FC236}">
                <a16:creationId xmlns:a16="http://schemas.microsoft.com/office/drawing/2014/main" id="{E1067A76-F9D0-6F4C-BC4F-EE65FA993A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2005013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2" name="Line 553">
            <a:extLst>
              <a:ext uri="{FF2B5EF4-FFF2-40B4-BE49-F238E27FC236}">
                <a16:creationId xmlns:a16="http://schemas.microsoft.com/office/drawing/2014/main" id="{6F89F8CD-830F-4F40-9EBF-287AB4E54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2259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3" name="Line 554">
            <a:extLst>
              <a:ext uri="{FF2B5EF4-FFF2-40B4-BE49-F238E27FC236}">
                <a16:creationId xmlns:a16="http://schemas.microsoft.com/office/drawing/2014/main" id="{FC5B557E-1E8B-D14F-8FA3-8516ADFCA9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4" name="Line 555">
            <a:extLst>
              <a:ext uri="{FF2B5EF4-FFF2-40B4-BE49-F238E27FC236}">
                <a16:creationId xmlns:a16="http://schemas.microsoft.com/office/drawing/2014/main" id="{CC693970-A838-D94F-B33D-D2C4132AC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607853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5" name="Line 556">
            <a:extLst>
              <a:ext uri="{FF2B5EF4-FFF2-40B4-BE49-F238E27FC236}">
                <a16:creationId xmlns:a16="http://schemas.microsoft.com/office/drawing/2014/main" id="{5B75701E-211C-BB4C-9975-D09ECA7EC2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6" name="Line 557">
            <a:extLst>
              <a:ext uri="{FF2B5EF4-FFF2-40B4-BE49-F238E27FC236}">
                <a16:creationId xmlns:a16="http://schemas.microsoft.com/office/drawing/2014/main" id="{AC693784-7DEE-0C42-A722-DB6D8B574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7" name="Line 558">
            <a:extLst>
              <a:ext uri="{FF2B5EF4-FFF2-40B4-BE49-F238E27FC236}">
                <a16:creationId xmlns:a16="http://schemas.microsoft.com/office/drawing/2014/main" id="{46092223-39DA-064F-99D8-6A00454D92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3532188"/>
            <a:ext cx="255587" cy="1019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8" name="Line 559">
            <a:extLst>
              <a:ext uri="{FF2B5EF4-FFF2-40B4-BE49-F238E27FC236}">
                <a16:creationId xmlns:a16="http://schemas.microsoft.com/office/drawing/2014/main" id="{AA434907-2704-AD43-B592-E41DEA018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89" name="Line 560">
            <a:extLst>
              <a:ext uri="{FF2B5EF4-FFF2-40B4-BE49-F238E27FC236}">
                <a16:creationId xmlns:a16="http://schemas.microsoft.com/office/drawing/2014/main" id="{8A28FB6C-4929-8043-95AF-555EDB782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022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0" name="Line 561">
            <a:extLst>
              <a:ext uri="{FF2B5EF4-FFF2-40B4-BE49-F238E27FC236}">
                <a16:creationId xmlns:a16="http://schemas.microsoft.com/office/drawing/2014/main" id="{BFD4DF7F-F9AE-F74D-8549-E316F3951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005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1" name="Line 562">
            <a:extLst>
              <a:ext uri="{FF2B5EF4-FFF2-40B4-BE49-F238E27FC236}">
                <a16:creationId xmlns:a16="http://schemas.microsoft.com/office/drawing/2014/main" id="{69DDAE47-B7D4-D54D-9004-8A09103D69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2" name="Line 564">
            <a:extLst>
              <a:ext uri="{FF2B5EF4-FFF2-40B4-BE49-F238E27FC236}">
                <a16:creationId xmlns:a16="http://schemas.microsoft.com/office/drawing/2014/main" id="{EF4B3CFF-B48A-5645-B4A0-9AF0D4C8E6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3" name="Line 565">
            <a:extLst>
              <a:ext uri="{FF2B5EF4-FFF2-40B4-BE49-F238E27FC236}">
                <a16:creationId xmlns:a16="http://schemas.microsoft.com/office/drawing/2014/main" id="{6E76CACB-72E3-8546-87C2-4F33E8377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582295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4" name="Line 566">
            <a:extLst>
              <a:ext uri="{FF2B5EF4-FFF2-40B4-BE49-F238E27FC236}">
                <a16:creationId xmlns:a16="http://schemas.microsoft.com/office/drawing/2014/main" id="{5199550A-ECD2-9949-BC8F-1308CA6D8D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5" name="Line 567">
            <a:extLst>
              <a:ext uri="{FF2B5EF4-FFF2-40B4-BE49-F238E27FC236}">
                <a16:creationId xmlns:a16="http://schemas.microsoft.com/office/drawing/2014/main" id="{00C7C25F-11A6-5B43-87E2-BD6F2D6380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6" name="Line 568">
            <a:extLst>
              <a:ext uri="{FF2B5EF4-FFF2-40B4-BE49-F238E27FC236}">
                <a16:creationId xmlns:a16="http://schemas.microsoft.com/office/drawing/2014/main" id="{2D92D223-B16D-A74D-BAAF-AC545F01B4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7" name="Line 569">
            <a:extLst>
              <a:ext uri="{FF2B5EF4-FFF2-40B4-BE49-F238E27FC236}">
                <a16:creationId xmlns:a16="http://schemas.microsoft.com/office/drawing/2014/main" id="{B60D9187-77B4-3A4A-A811-261EC8F5C9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4041775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8" name="Line 570">
            <a:extLst>
              <a:ext uri="{FF2B5EF4-FFF2-40B4-BE49-F238E27FC236}">
                <a16:creationId xmlns:a16="http://schemas.microsoft.com/office/drawing/2014/main" id="{A11EAFD8-965A-5A48-88A3-477FBC404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199" name="Line 571">
            <a:extLst>
              <a:ext uri="{FF2B5EF4-FFF2-40B4-BE49-F238E27FC236}">
                <a16:creationId xmlns:a16="http://schemas.microsoft.com/office/drawing/2014/main" id="{BDBE87C8-BE0A-7E44-BC1B-C5B5907B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0" name="Line 572">
            <a:extLst>
              <a:ext uri="{FF2B5EF4-FFF2-40B4-BE49-F238E27FC236}">
                <a16:creationId xmlns:a16="http://schemas.microsoft.com/office/drawing/2014/main" id="{E7833D6E-6746-E048-A182-95B020460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1" name="Line 573">
            <a:extLst>
              <a:ext uri="{FF2B5EF4-FFF2-40B4-BE49-F238E27FC236}">
                <a16:creationId xmlns:a16="http://schemas.microsoft.com/office/drawing/2014/main" id="{E851AE02-CF81-E94D-AE6B-ACCDBF33E1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2" name="Line 574">
            <a:extLst>
              <a:ext uri="{FF2B5EF4-FFF2-40B4-BE49-F238E27FC236}">
                <a16:creationId xmlns:a16="http://schemas.microsoft.com/office/drawing/2014/main" id="{9131547A-8D0A-5F4C-A607-7F486C96A8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3" name="Line 575">
            <a:extLst>
              <a:ext uri="{FF2B5EF4-FFF2-40B4-BE49-F238E27FC236}">
                <a16:creationId xmlns:a16="http://schemas.microsoft.com/office/drawing/2014/main" id="{CC11F51F-539F-0949-9B73-0C121EE95C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4" name="Line 576">
            <a:extLst>
              <a:ext uri="{FF2B5EF4-FFF2-40B4-BE49-F238E27FC236}">
                <a16:creationId xmlns:a16="http://schemas.microsoft.com/office/drawing/2014/main" id="{6DD6081F-50D7-874F-93FF-26147A072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5" name="Line 577">
            <a:extLst>
              <a:ext uri="{FF2B5EF4-FFF2-40B4-BE49-F238E27FC236}">
                <a16:creationId xmlns:a16="http://schemas.microsoft.com/office/drawing/2014/main" id="{C8745338-4140-4141-B673-4DFF2675E1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4041775"/>
            <a:ext cx="509587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6" name="Line 578">
            <a:extLst>
              <a:ext uri="{FF2B5EF4-FFF2-40B4-BE49-F238E27FC236}">
                <a16:creationId xmlns:a16="http://schemas.microsoft.com/office/drawing/2014/main" id="{C7AE585D-25A7-9C4D-A9AB-118441ACBF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7" name="Line 579">
            <a:extLst>
              <a:ext uri="{FF2B5EF4-FFF2-40B4-BE49-F238E27FC236}">
                <a16:creationId xmlns:a16="http://schemas.microsoft.com/office/drawing/2014/main" id="{D86325CC-BE62-2842-A437-4EBBA2E801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8" name="Line 580">
            <a:extLst>
              <a:ext uri="{FF2B5EF4-FFF2-40B4-BE49-F238E27FC236}">
                <a16:creationId xmlns:a16="http://schemas.microsoft.com/office/drawing/2014/main" id="{98826081-C458-3946-84B7-4CBDD9B938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09" name="Line 581">
            <a:extLst>
              <a:ext uri="{FF2B5EF4-FFF2-40B4-BE49-F238E27FC236}">
                <a16:creationId xmlns:a16="http://schemas.microsoft.com/office/drawing/2014/main" id="{0D8F234E-F768-7C4D-ACD3-174F5BAF8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0" name="Line 582">
            <a:extLst>
              <a:ext uri="{FF2B5EF4-FFF2-40B4-BE49-F238E27FC236}">
                <a16:creationId xmlns:a16="http://schemas.microsoft.com/office/drawing/2014/main" id="{E45D8C85-ED27-684E-B5DB-C166D2DF1A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40438" y="4295775"/>
            <a:ext cx="763587" cy="1273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1" name="Line 583">
            <a:extLst>
              <a:ext uri="{FF2B5EF4-FFF2-40B4-BE49-F238E27FC236}">
                <a16:creationId xmlns:a16="http://schemas.microsoft.com/office/drawing/2014/main" id="{E600F898-D0DC-D64C-A9C3-096FA4031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5314950"/>
            <a:ext cx="763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2" name="Line 584">
            <a:extLst>
              <a:ext uri="{FF2B5EF4-FFF2-40B4-BE49-F238E27FC236}">
                <a16:creationId xmlns:a16="http://schemas.microsoft.com/office/drawing/2014/main" id="{A78C4F5D-33B8-964A-A366-6331A14F2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3" name="Line 585">
            <a:extLst>
              <a:ext uri="{FF2B5EF4-FFF2-40B4-BE49-F238E27FC236}">
                <a16:creationId xmlns:a16="http://schemas.microsoft.com/office/drawing/2014/main" id="{37BFB90D-9505-2548-AE12-4719AAB19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4" name="Line 586">
            <a:extLst>
              <a:ext uri="{FF2B5EF4-FFF2-40B4-BE49-F238E27FC236}">
                <a16:creationId xmlns:a16="http://schemas.microsoft.com/office/drawing/2014/main" id="{78856C55-BE76-9A42-ABBD-7FB53B05AC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5" name="Line 587">
            <a:extLst>
              <a:ext uri="{FF2B5EF4-FFF2-40B4-BE49-F238E27FC236}">
                <a16:creationId xmlns:a16="http://schemas.microsoft.com/office/drawing/2014/main" id="{003525D9-CA8F-8C45-A15B-C631A40F2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6" name="Line 588">
            <a:extLst>
              <a:ext uri="{FF2B5EF4-FFF2-40B4-BE49-F238E27FC236}">
                <a16:creationId xmlns:a16="http://schemas.microsoft.com/office/drawing/2014/main" id="{53B07456-428B-624C-B033-D2342E0FF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7" name="Line 589">
            <a:extLst>
              <a:ext uri="{FF2B5EF4-FFF2-40B4-BE49-F238E27FC236}">
                <a16:creationId xmlns:a16="http://schemas.microsoft.com/office/drawing/2014/main" id="{02CB9EA1-8460-4547-BBC2-9CB5AC2D49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5568950"/>
            <a:ext cx="763587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8" name="Line 590">
            <a:extLst>
              <a:ext uri="{FF2B5EF4-FFF2-40B4-BE49-F238E27FC236}">
                <a16:creationId xmlns:a16="http://schemas.microsoft.com/office/drawing/2014/main" id="{CD730817-6EF3-3D45-8D4E-EE56AE058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19" name="Line 591">
            <a:extLst>
              <a:ext uri="{FF2B5EF4-FFF2-40B4-BE49-F238E27FC236}">
                <a16:creationId xmlns:a16="http://schemas.microsoft.com/office/drawing/2014/main" id="{5A8B6DE5-98BB-8342-83C1-24B2AC4BED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0" name="Line 592">
            <a:extLst>
              <a:ext uri="{FF2B5EF4-FFF2-40B4-BE49-F238E27FC236}">
                <a16:creationId xmlns:a16="http://schemas.microsoft.com/office/drawing/2014/main" id="{CB093F3D-496D-F54A-92EA-42D21E5A7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5568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1" name="Line 593">
            <a:extLst>
              <a:ext uri="{FF2B5EF4-FFF2-40B4-BE49-F238E27FC236}">
                <a16:creationId xmlns:a16="http://schemas.microsoft.com/office/drawing/2014/main" id="{039B42C4-3C70-1142-BD13-6843E79B5A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2514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2" name="Line 594">
            <a:extLst>
              <a:ext uri="{FF2B5EF4-FFF2-40B4-BE49-F238E27FC236}">
                <a16:creationId xmlns:a16="http://schemas.microsoft.com/office/drawing/2014/main" id="{49906464-9D71-0C4C-9159-D4385594B6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3" name="Line 595">
            <a:extLst>
              <a:ext uri="{FF2B5EF4-FFF2-40B4-BE49-F238E27FC236}">
                <a16:creationId xmlns:a16="http://schemas.microsoft.com/office/drawing/2014/main" id="{0D89A7DD-C2F9-9E4F-822E-23ADB9963D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4" name="Line 596">
            <a:extLst>
              <a:ext uri="{FF2B5EF4-FFF2-40B4-BE49-F238E27FC236}">
                <a16:creationId xmlns:a16="http://schemas.microsoft.com/office/drawing/2014/main" id="{7E396F6B-F262-0747-97D0-3A8E51DC5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3786188"/>
            <a:ext cx="509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5" name="Line 597">
            <a:extLst>
              <a:ext uri="{FF2B5EF4-FFF2-40B4-BE49-F238E27FC236}">
                <a16:creationId xmlns:a16="http://schemas.microsoft.com/office/drawing/2014/main" id="{A2C49B2D-577D-BE48-A4F1-FB25B13D7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6" name="Line 598">
            <a:extLst>
              <a:ext uri="{FF2B5EF4-FFF2-40B4-BE49-F238E27FC236}">
                <a16:creationId xmlns:a16="http://schemas.microsoft.com/office/drawing/2014/main" id="{28377B47-C3A6-FF44-9611-FE7069A39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314950"/>
            <a:ext cx="1587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7" name="Line 599">
            <a:extLst>
              <a:ext uri="{FF2B5EF4-FFF2-40B4-BE49-F238E27FC236}">
                <a16:creationId xmlns:a16="http://schemas.microsoft.com/office/drawing/2014/main" id="{D72DB687-88BD-F344-93BF-A59919634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404177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8" name="Line 600">
            <a:extLst>
              <a:ext uri="{FF2B5EF4-FFF2-40B4-BE49-F238E27FC236}">
                <a16:creationId xmlns:a16="http://schemas.microsoft.com/office/drawing/2014/main" id="{35CDAD21-F1DF-294D-8F0D-FB2F4D6301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29" name="Line 601">
            <a:extLst>
              <a:ext uri="{FF2B5EF4-FFF2-40B4-BE49-F238E27FC236}">
                <a16:creationId xmlns:a16="http://schemas.microsoft.com/office/drawing/2014/main" id="{76B2F6D6-D2B5-8342-8058-936AD9665B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0" name="Line 602">
            <a:extLst>
              <a:ext uri="{FF2B5EF4-FFF2-40B4-BE49-F238E27FC236}">
                <a16:creationId xmlns:a16="http://schemas.microsoft.com/office/drawing/2014/main" id="{424FF3E4-FD1A-904A-BD8A-876F0F3E1D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1" name="Line 603">
            <a:extLst>
              <a:ext uri="{FF2B5EF4-FFF2-40B4-BE49-F238E27FC236}">
                <a16:creationId xmlns:a16="http://schemas.microsoft.com/office/drawing/2014/main" id="{87B2F797-252B-3C4B-B927-C124C1FF9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2" name="Line 605">
            <a:extLst>
              <a:ext uri="{FF2B5EF4-FFF2-40B4-BE49-F238E27FC236}">
                <a16:creationId xmlns:a16="http://schemas.microsoft.com/office/drawing/2014/main" id="{162168C4-AC06-474E-AAC1-1D2690F331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3" name="Line 606">
            <a:extLst>
              <a:ext uri="{FF2B5EF4-FFF2-40B4-BE49-F238E27FC236}">
                <a16:creationId xmlns:a16="http://schemas.microsoft.com/office/drawing/2014/main" id="{AB3230ED-A30D-034F-B020-0878F7468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4" name="Line 607">
            <a:extLst>
              <a:ext uri="{FF2B5EF4-FFF2-40B4-BE49-F238E27FC236}">
                <a16:creationId xmlns:a16="http://schemas.microsoft.com/office/drawing/2014/main" id="{B148FE3C-9A54-0646-9568-8235BAAD5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5" name="Line 608">
            <a:extLst>
              <a:ext uri="{FF2B5EF4-FFF2-40B4-BE49-F238E27FC236}">
                <a16:creationId xmlns:a16="http://schemas.microsoft.com/office/drawing/2014/main" id="{E7CD8D8A-6D8B-DF46-BFBA-5F66A3397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6" name="Line 609">
            <a:extLst>
              <a:ext uri="{FF2B5EF4-FFF2-40B4-BE49-F238E27FC236}">
                <a16:creationId xmlns:a16="http://schemas.microsoft.com/office/drawing/2014/main" id="{5D047BCA-AEE8-B34B-BD0A-D1ABA5759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7" name="Line 610">
            <a:extLst>
              <a:ext uri="{FF2B5EF4-FFF2-40B4-BE49-F238E27FC236}">
                <a16:creationId xmlns:a16="http://schemas.microsoft.com/office/drawing/2014/main" id="{114E3053-B1C2-F949-A1F4-C14F985FAD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8" name="Line 611">
            <a:extLst>
              <a:ext uri="{FF2B5EF4-FFF2-40B4-BE49-F238E27FC236}">
                <a16:creationId xmlns:a16="http://schemas.microsoft.com/office/drawing/2014/main" id="{64C01164-C317-7141-93A6-86BFFB051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39" name="Line 612">
            <a:extLst>
              <a:ext uri="{FF2B5EF4-FFF2-40B4-BE49-F238E27FC236}">
                <a16:creationId xmlns:a16="http://schemas.microsoft.com/office/drawing/2014/main" id="{A361C40A-504D-0D4F-8DF5-9B86E245D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0" name="Line 613">
            <a:extLst>
              <a:ext uri="{FF2B5EF4-FFF2-40B4-BE49-F238E27FC236}">
                <a16:creationId xmlns:a16="http://schemas.microsoft.com/office/drawing/2014/main" id="{99676CBF-6836-BA47-BFF3-A92F9CF413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1" name="Line 614">
            <a:extLst>
              <a:ext uri="{FF2B5EF4-FFF2-40B4-BE49-F238E27FC236}">
                <a16:creationId xmlns:a16="http://schemas.microsoft.com/office/drawing/2014/main" id="{3D5DB970-9FB7-E542-857E-170D4294E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768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2" name="Line 615">
            <a:extLst>
              <a:ext uri="{FF2B5EF4-FFF2-40B4-BE49-F238E27FC236}">
                <a16:creationId xmlns:a16="http://schemas.microsoft.com/office/drawing/2014/main" id="{FDA13E97-778D-834A-9296-54425FCC4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768600"/>
            <a:ext cx="255587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3" name="Line 616">
            <a:extLst>
              <a:ext uri="{FF2B5EF4-FFF2-40B4-BE49-F238E27FC236}">
                <a16:creationId xmlns:a16="http://schemas.microsoft.com/office/drawing/2014/main" id="{C6EC5B64-0026-464B-B586-EEB27A3A9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4" name="Line 617">
            <a:extLst>
              <a:ext uri="{FF2B5EF4-FFF2-40B4-BE49-F238E27FC236}">
                <a16:creationId xmlns:a16="http://schemas.microsoft.com/office/drawing/2014/main" id="{BE491D6B-C19B-C74C-AC32-1763DD675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5" name="Line 618">
            <a:extLst>
              <a:ext uri="{FF2B5EF4-FFF2-40B4-BE49-F238E27FC236}">
                <a16:creationId xmlns:a16="http://schemas.microsoft.com/office/drawing/2014/main" id="{B03FC92F-A4B6-D947-9226-4D3B7D20D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1749425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6" name="Line 620">
            <a:extLst>
              <a:ext uri="{FF2B5EF4-FFF2-40B4-BE49-F238E27FC236}">
                <a16:creationId xmlns:a16="http://schemas.microsoft.com/office/drawing/2014/main" id="{AD7B2A2F-406B-744F-BF2C-53D2A5BB4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3532188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7" name="Line 621">
            <a:extLst>
              <a:ext uri="{FF2B5EF4-FFF2-40B4-BE49-F238E27FC236}">
                <a16:creationId xmlns:a16="http://schemas.microsoft.com/office/drawing/2014/main" id="{70565325-C385-8148-B5A6-D5E38B86C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278188"/>
            <a:ext cx="765175" cy="1017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8" name="Line 622">
            <a:extLst>
              <a:ext uri="{FF2B5EF4-FFF2-40B4-BE49-F238E27FC236}">
                <a16:creationId xmlns:a16="http://schemas.microsoft.com/office/drawing/2014/main" id="{90ACAD01-6BC3-E743-84D7-CD46DEA98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49" name="Line 623">
            <a:extLst>
              <a:ext uri="{FF2B5EF4-FFF2-40B4-BE49-F238E27FC236}">
                <a16:creationId xmlns:a16="http://schemas.microsoft.com/office/drawing/2014/main" id="{36B35EF2-3DD2-EF46-AC0B-A4B123AB5C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0" name="Line 624">
            <a:extLst>
              <a:ext uri="{FF2B5EF4-FFF2-40B4-BE49-F238E27FC236}">
                <a16:creationId xmlns:a16="http://schemas.microsoft.com/office/drawing/2014/main" id="{40532E5F-84AC-BB43-990E-916122D277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0850" y="2768600"/>
            <a:ext cx="509588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1" name="Line 625">
            <a:extLst>
              <a:ext uri="{FF2B5EF4-FFF2-40B4-BE49-F238E27FC236}">
                <a16:creationId xmlns:a16="http://schemas.microsoft.com/office/drawing/2014/main" id="{0296D095-03DF-E143-A3EA-5EA05551F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505936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2" name="Line 626">
            <a:extLst>
              <a:ext uri="{FF2B5EF4-FFF2-40B4-BE49-F238E27FC236}">
                <a16:creationId xmlns:a16="http://schemas.microsoft.com/office/drawing/2014/main" id="{6F1CD0D6-31BF-8B4B-8B87-1FEA3F0215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94438" y="2005013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3" name="Line 627">
            <a:extLst>
              <a:ext uri="{FF2B5EF4-FFF2-40B4-BE49-F238E27FC236}">
                <a16:creationId xmlns:a16="http://schemas.microsoft.com/office/drawing/2014/main" id="{56DB733F-F1DC-AB4A-969F-D8606720EB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4" name="Line 628">
            <a:extLst>
              <a:ext uri="{FF2B5EF4-FFF2-40B4-BE49-F238E27FC236}">
                <a16:creationId xmlns:a16="http://schemas.microsoft.com/office/drawing/2014/main" id="{445DCC7D-41CE-D44C-A9D9-EB7138BEF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6332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5" name="Line 629">
            <a:extLst>
              <a:ext uri="{FF2B5EF4-FFF2-40B4-BE49-F238E27FC236}">
                <a16:creationId xmlns:a16="http://schemas.microsoft.com/office/drawing/2014/main" id="{4D351A61-9095-DE41-B95E-40451AFF6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6" name="Line 630">
            <a:extLst>
              <a:ext uri="{FF2B5EF4-FFF2-40B4-BE49-F238E27FC236}">
                <a16:creationId xmlns:a16="http://schemas.microsoft.com/office/drawing/2014/main" id="{0F161832-F337-3440-AC3E-5104A914CC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7" name="Line 631">
            <a:extLst>
              <a:ext uri="{FF2B5EF4-FFF2-40B4-BE49-F238E27FC236}">
                <a16:creationId xmlns:a16="http://schemas.microsoft.com/office/drawing/2014/main" id="{60ED7887-EF15-5D43-8867-6D3E37A6E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8" name="Line 633">
            <a:extLst>
              <a:ext uri="{FF2B5EF4-FFF2-40B4-BE49-F238E27FC236}">
                <a16:creationId xmlns:a16="http://schemas.microsoft.com/office/drawing/2014/main" id="{1D42F785-8FEC-364A-9407-0C4A698EB7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59" name="Line 634">
            <a:extLst>
              <a:ext uri="{FF2B5EF4-FFF2-40B4-BE49-F238E27FC236}">
                <a16:creationId xmlns:a16="http://schemas.microsoft.com/office/drawing/2014/main" id="{DB210A6D-AA17-104D-B2FB-09D2C7AC8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0" name="Line 635">
            <a:extLst>
              <a:ext uri="{FF2B5EF4-FFF2-40B4-BE49-F238E27FC236}">
                <a16:creationId xmlns:a16="http://schemas.microsoft.com/office/drawing/2014/main" id="{75CA25FC-0ACA-6A49-A491-FE7505A13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1" name="Line 636">
            <a:extLst>
              <a:ext uri="{FF2B5EF4-FFF2-40B4-BE49-F238E27FC236}">
                <a16:creationId xmlns:a16="http://schemas.microsoft.com/office/drawing/2014/main" id="{3E97C653-E026-7841-877F-F0EEA2A534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2" name="Line 637">
            <a:extLst>
              <a:ext uri="{FF2B5EF4-FFF2-40B4-BE49-F238E27FC236}">
                <a16:creationId xmlns:a16="http://schemas.microsoft.com/office/drawing/2014/main" id="{C07EFBE9-1A42-C543-A191-C6CCFD2A5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3022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3" name="Line 638">
            <a:extLst>
              <a:ext uri="{FF2B5EF4-FFF2-40B4-BE49-F238E27FC236}">
                <a16:creationId xmlns:a16="http://schemas.microsoft.com/office/drawing/2014/main" id="{25C01281-BB2E-E74B-A289-1C2CE388C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4" name="Line 639">
            <a:extLst>
              <a:ext uri="{FF2B5EF4-FFF2-40B4-BE49-F238E27FC236}">
                <a16:creationId xmlns:a16="http://schemas.microsoft.com/office/drawing/2014/main" id="{96C1A050-3411-4D49-99C7-CB54C73B5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5" name="Line 640">
            <a:extLst>
              <a:ext uri="{FF2B5EF4-FFF2-40B4-BE49-F238E27FC236}">
                <a16:creationId xmlns:a16="http://schemas.microsoft.com/office/drawing/2014/main" id="{994E672B-6BF5-054B-85E8-A2D506B166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404177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6" name="Line 641">
            <a:extLst>
              <a:ext uri="{FF2B5EF4-FFF2-40B4-BE49-F238E27FC236}">
                <a16:creationId xmlns:a16="http://schemas.microsoft.com/office/drawing/2014/main" id="{FAA7CE73-6A1F-F448-9A6C-17A12CD1B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7" name="Line 642">
            <a:extLst>
              <a:ext uri="{FF2B5EF4-FFF2-40B4-BE49-F238E27FC236}">
                <a16:creationId xmlns:a16="http://schemas.microsoft.com/office/drawing/2014/main" id="{A4B6A3EE-D4F6-C04D-82C8-A3ACE0573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8" name="Line 643">
            <a:extLst>
              <a:ext uri="{FF2B5EF4-FFF2-40B4-BE49-F238E27FC236}">
                <a16:creationId xmlns:a16="http://schemas.microsoft.com/office/drawing/2014/main" id="{66F05E0A-D2D3-4847-ABC0-FBA321BDF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69" name="Line 644">
            <a:extLst>
              <a:ext uri="{FF2B5EF4-FFF2-40B4-BE49-F238E27FC236}">
                <a16:creationId xmlns:a16="http://schemas.microsoft.com/office/drawing/2014/main" id="{C0E1421A-1BE3-4F4F-9195-F99FEE298B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850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0" name="Line 645">
            <a:extLst>
              <a:ext uri="{FF2B5EF4-FFF2-40B4-BE49-F238E27FC236}">
                <a16:creationId xmlns:a16="http://schemas.microsoft.com/office/drawing/2014/main" id="{9010EB0D-8345-CB40-A119-B686B439B1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1" name="Line 646">
            <a:extLst>
              <a:ext uri="{FF2B5EF4-FFF2-40B4-BE49-F238E27FC236}">
                <a16:creationId xmlns:a16="http://schemas.microsoft.com/office/drawing/2014/main" id="{77CB818D-7F7A-8140-9884-D340797B6E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2" name="Line 647">
            <a:extLst>
              <a:ext uri="{FF2B5EF4-FFF2-40B4-BE49-F238E27FC236}">
                <a16:creationId xmlns:a16="http://schemas.microsoft.com/office/drawing/2014/main" id="{D23DA152-9EFA-3D42-8CD2-631D01021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3" name="Line 648">
            <a:extLst>
              <a:ext uri="{FF2B5EF4-FFF2-40B4-BE49-F238E27FC236}">
                <a16:creationId xmlns:a16="http://schemas.microsoft.com/office/drawing/2014/main" id="{D274C43C-958C-B84A-BACB-682CC24FA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4" name="Line 649">
            <a:extLst>
              <a:ext uri="{FF2B5EF4-FFF2-40B4-BE49-F238E27FC236}">
                <a16:creationId xmlns:a16="http://schemas.microsoft.com/office/drawing/2014/main" id="{F9F01ECD-D233-9042-A3E3-AFAD6FAA8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1495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5" name="Line 650">
            <a:extLst>
              <a:ext uri="{FF2B5EF4-FFF2-40B4-BE49-F238E27FC236}">
                <a16:creationId xmlns:a16="http://schemas.microsoft.com/office/drawing/2014/main" id="{A42BB919-9629-704A-8361-BA2FC32724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5059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6" name="Line 651">
            <a:extLst>
              <a:ext uri="{FF2B5EF4-FFF2-40B4-BE49-F238E27FC236}">
                <a16:creationId xmlns:a16="http://schemas.microsoft.com/office/drawing/2014/main" id="{23399684-E2E3-F349-9294-F95A854BD4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5059363"/>
            <a:ext cx="255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7" name="Line 652">
            <a:extLst>
              <a:ext uri="{FF2B5EF4-FFF2-40B4-BE49-F238E27FC236}">
                <a16:creationId xmlns:a16="http://schemas.microsoft.com/office/drawing/2014/main" id="{3BB1C4B8-C4DC-7043-A67A-54CB61FC78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8" name="Line 653">
            <a:extLst>
              <a:ext uri="{FF2B5EF4-FFF2-40B4-BE49-F238E27FC236}">
                <a16:creationId xmlns:a16="http://schemas.microsoft.com/office/drawing/2014/main" id="{D556E9F7-9D0B-8149-B162-71EE34DDC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79" name="Line 654">
            <a:extLst>
              <a:ext uri="{FF2B5EF4-FFF2-40B4-BE49-F238E27FC236}">
                <a16:creationId xmlns:a16="http://schemas.microsoft.com/office/drawing/2014/main" id="{254BD9F9-2933-DA44-99C6-3B80E5BF23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0" name="Line 655">
            <a:extLst>
              <a:ext uri="{FF2B5EF4-FFF2-40B4-BE49-F238E27FC236}">
                <a16:creationId xmlns:a16="http://schemas.microsoft.com/office/drawing/2014/main" id="{D8F46392-1E23-004A-8043-4C38BC1CD4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607853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1" name="Line 656">
            <a:extLst>
              <a:ext uri="{FF2B5EF4-FFF2-40B4-BE49-F238E27FC236}">
                <a16:creationId xmlns:a16="http://schemas.microsoft.com/office/drawing/2014/main" id="{A49573CD-459F-C24C-B379-52D4B1DE6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4041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2" name="Line 657">
            <a:extLst>
              <a:ext uri="{FF2B5EF4-FFF2-40B4-BE49-F238E27FC236}">
                <a16:creationId xmlns:a16="http://schemas.microsoft.com/office/drawing/2014/main" id="{8DA1A216-252D-8A4B-BCD7-FCCE876784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3" name="Line 658">
            <a:extLst>
              <a:ext uri="{FF2B5EF4-FFF2-40B4-BE49-F238E27FC236}">
                <a16:creationId xmlns:a16="http://schemas.microsoft.com/office/drawing/2014/main" id="{7E48B28E-7DBA-F944-8366-8FC48B5D1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4" name="Line 659">
            <a:extLst>
              <a:ext uri="{FF2B5EF4-FFF2-40B4-BE49-F238E27FC236}">
                <a16:creationId xmlns:a16="http://schemas.microsoft.com/office/drawing/2014/main" id="{92E43BFD-699A-794A-8638-277861330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5" name="Line 660">
            <a:extLst>
              <a:ext uri="{FF2B5EF4-FFF2-40B4-BE49-F238E27FC236}">
                <a16:creationId xmlns:a16="http://schemas.microsoft.com/office/drawing/2014/main" id="{4A4CF2CC-D063-3247-A261-CCC591A25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6" name="Line 661">
            <a:extLst>
              <a:ext uri="{FF2B5EF4-FFF2-40B4-BE49-F238E27FC236}">
                <a16:creationId xmlns:a16="http://schemas.microsoft.com/office/drawing/2014/main" id="{9600B704-3108-894E-860F-D4062C9954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7" name="Line 662">
            <a:extLst>
              <a:ext uri="{FF2B5EF4-FFF2-40B4-BE49-F238E27FC236}">
                <a16:creationId xmlns:a16="http://schemas.microsoft.com/office/drawing/2014/main" id="{17D463FD-4EE5-3843-A0D1-255DE4885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551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8" name="Line 663">
            <a:extLst>
              <a:ext uri="{FF2B5EF4-FFF2-40B4-BE49-F238E27FC236}">
                <a16:creationId xmlns:a16="http://schemas.microsoft.com/office/drawing/2014/main" id="{FAAA63DC-0DF2-C546-9DAB-20A57073EF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5314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89" name="Line 664">
            <a:extLst>
              <a:ext uri="{FF2B5EF4-FFF2-40B4-BE49-F238E27FC236}">
                <a16:creationId xmlns:a16="http://schemas.microsoft.com/office/drawing/2014/main" id="{C7585083-8136-124C-BC45-FEE0D5441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0" name="Line 665">
            <a:extLst>
              <a:ext uri="{FF2B5EF4-FFF2-40B4-BE49-F238E27FC236}">
                <a16:creationId xmlns:a16="http://schemas.microsoft.com/office/drawing/2014/main" id="{39A6AD61-9715-1443-84EE-354B1395A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1" name="Line 666">
            <a:extLst>
              <a:ext uri="{FF2B5EF4-FFF2-40B4-BE49-F238E27FC236}">
                <a16:creationId xmlns:a16="http://schemas.microsoft.com/office/drawing/2014/main" id="{97F5D9B4-F000-784F-83F8-4E9C021E63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2" name="Line 667">
            <a:extLst>
              <a:ext uri="{FF2B5EF4-FFF2-40B4-BE49-F238E27FC236}">
                <a16:creationId xmlns:a16="http://schemas.microsoft.com/office/drawing/2014/main" id="{C9800608-AF34-8141-844F-D9A9062C93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1495425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3" name="Line 668">
            <a:extLst>
              <a:ext uri="{FF2B5EF4-FFF2-40B4-BE49-F238E27FC236}">
                <a16:creationId xmlns:a16="http://schemas.microsoft.com/office/drawing/2014/main" id="{F20B2B8E-38C7-574F-AD97-9AE3C95E5B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786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4" name="Line 669">
            <a:extLst>
              <a:ext uri="{FF2B5EF4-FFF2-40B4-BE49-F238E27FC236}">
                <a16:creationId xmlns:a16="http://schemas.microsoft.com/office/drawing/2014/main" id="{3096E368-CDA6-0245-BA0E-043F7FF3B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568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5" name="Line 670">
            <a:extLst>
              <a:ext uri="{FF2B5EF4-FFF2-40B4-BE49-F238E27FC236}">
                <a16:creationId xmlns:a16="http://schemas.microsoft.com/office/drawing/2014/main" id="{1FDE00F1-0389-C448-A871-5C6D52CDB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6" name="Line 671">
            <a:extLst>
              <a:ext uri="{FF2B5EF4-FFF2-40B4-BE49-F238E27FC236}">
                <a16:creationId xmlns:a16="http://schemas.microsoft.com/office/drawing/2014/main" id="{7D981774-E623-6941-B1DE-38357AFE3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7" name="Line 672">
            <a:extLst>
              <a:ext uri="{FF2B5EF4-FFF2-40B4-BE49-F238E27FC236}">
                <a16:creationId xmlns:a16="http://schemas.microsoft.com/office/drawing/2014/main" id="{3F842DB1-A51F-934C-A84C-A8A1DBDDE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3786188"/>
            <a:ext cx="254000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8" name="Line 673">
            <a:extLst>
              <a:ext uri="{FF2B5EF4-FFF2-40B4-BE49-F238E27FC236}">
                <a16:creationId xmlns:a16="http://schemas.microsoft.com/office/drawing/2014/main" id="{D6D928F3-2C4A-4F4F-B888-2E6F58BEC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299" name="Line 674">
            <a:extLst>
              <a:ext uri="{FF2B5EF4-FFF2-40B4-BE49-F238E27FC236}">
                <a16:creationId xmlns:a16="http://schemas.microsoft.com/office/drawing/2014/main" id="{188F6F25-2676-454F-9880-5D2A740C03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429577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0" name="Line 675">
            <a:extLst>
              <a:ext uri="{FF2B5EF4-FFF2-40B4-BE49-F238E27FC236}">
                <a16:creationId xmlns:a16="http://schemas.microsoft.com/office/drawing/2014/main" id="{4078D79B-DBCE-C748-9959-1D051F5849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1" name="Line 676">
            <a:extLst>
              <a:ext uri="{FF2B5EF4-FFF2-40B4-BE49-F238E27FC236}">
                <a16:creationId xmlns:a16="http://schemas.microsoft.com/office/drawing/2014/main" id="{0FC7E250-2DD9-1448-A9FB-9C3B08D0C6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2" name="Line 678">
            <a:extLst>
              <a:ext uri="{FF2B5EF4-FFF2-40B4-BE49-F238E27FC236}">
                <a16:creationId xmlns:a16="http://schemas.microsoft.com/office/drawing/2014/main" id="{5AAAFD51-DBE9-F344-87BA-D837F37161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1495425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3" name="Line 679">
            <a:extLst>
              <a:ext uri="{FF2B5EF4-FFF2-40B4-BE49-F238E27FC236}">
                <a16:creationId xmlns:a16="http://schemas.microsoft.com/office/drawing/2014/main" id="{0EF1D88F-0885-FF4B-8DD0-9C9E083BE7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4" name="Line 680">
            <a:extLst>
              <a:ext uri="{FF2B5EF4-FFF2-40B4-BE49-F238E27FC236}">
                <a16:creationId xmlns:a16="http://schemas.microsoft.com/office/drawing/2014/main" id="{65ECF643-D458-B447-BE29-422F83BF95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4805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5" name="Line 682">
            <a:extLst>
              <a:ext uri="{FF2B5EF4-FFF2-40B4-BE49-F238E27FC236}">
                <a16:creationId xmlns:a16="http://schemas.microsoft.com/office/drawing/2014/main" id="{5A4E864A-C593-1846-867F-57DAD11C9C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251460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6" name="Line 683">
            <a:extLst>
              <a:ext uri="{FF2B5EF4-FFF2-40B4-BE49-F238E27FC236}">
                <a16:creationId xmlns:a16="http://schemas.microsoft.com/office/drawing/2014/main" id="{2B631886-71B9-C849-A799-1043074153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5568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7" name="Line 684">
            <a:extLst>
              <a:ext uri="{FF2B5EF4-FFF2-40B4-BE49-F238E27FC236}">
                <a16:creationId xmlns:a16="http://schemas.microsoft.com/office/drawing/2014/main" id="{9E5585E2-3480-5347-8A95-84C8980FB2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8" name="Line 685">
            <a:extLst>
              <a:ext uri="{FF2B5EF4-FFF2-40B4-BE49-F238E27FC236}">
                <a16:creationId xmlns:a16="http://schemas.microsoft.com/office/drawing/2014/main" id="{C2139371-B63A-9E49-8656-5F8EAD379E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5822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09" name="Line 686">
            <a:extLst>
              <a:ext uri="{FF2B5EF4-FFF2-40B4-BE49-F238E27FC236}">
                <a16:creationId xmlns:a16="http://schemas.microsoft.com/office/drawing/2014/main" id="{A835754A-B3CD-734C-994F-3B511797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31495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0" name="Line 687">
            <a:extLst>
              <a:ext uri="{FF2B5EF4-FFF2-40B4-BE49-F238E27FC236}">
                <a16:creationId xmlns:a16="http://schemas.microsoft.com/office/drawing/2014/main" id="{F2771A4F-95F0-2845-8AE2-BD0B5A74E4F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74913" y="4805363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1" name="Line 688">
            <a:extLst>
              <a:ext uri="{FF2B5EF4-FFF2-40B4-BE49-F238E27FC236}">
                <a16:creationId xmlns:a16="http://schemas.microsoft.com/office/drawing/2014/main" id="{44662CC6-42B8-684F-9C0D-19CF9D241C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3278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2" name="Line 689">
            <a:extLst>
              <a:ext uri="{FF2B5EF4-FFF2-40B4-BE49-F238E27FC236}">
                <a16:creationId xmlns:a16="http://schemas.microsoft.com/office/drawing/2014/main" id="{A1505F0B-E4E8-E94F-BD37-BF8E19E8DF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3" name="Line 690">
            <a:extLst>
              <a:ext uri="{FF2B5EF4-FFF2-40B4-BE49-F238E27FC236}">
                <a16:creationId xmlns:a16="http://schemas.microsoft.com/office/drawing/2014/main" id="{779BE5C8-BD39-C849-918B-EDE8395796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4" name="Line 691">
            <a:extLst>
              <a:ext uri="{FF2B5EF4-FFF2-40B4-BE49-F238E27FC236}">
                <a16:creationId xmlns:a16="http://schemas.microsoft.com/office/drawing/2014/main" id="{4448271D-2959-D94C-A2B9-7C5E0B0AD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514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5" name="Line 692">
            <a:extLst>
              <a:ext uri="{FF2B5EF4-FFF2-40B4-BE49-F238E27FC236}">
                <a16:creationId xmlns:a16="http://schemas.microsoft.com/office/drawing/2014/main" id="{F3AB24DA-DE16-864D-AF30-201EB3133C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1495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6" name="Line 693">
            <a:extLst>
              <a:ext uri="{FF2B5EF4-FFF2-40B4-BE49-F238E27FC236}">
                <a16:creationId xmlns:a16="http://schemas.microsoft.com/office/drawing/2014/main" id="{7BD82472-D60E-D349-A75D-1F34F4E881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500" y="3278188"/>
            <a:ext cx="254000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7" name="Line 694">
            <a:extLst>
              <a:ext uri="{FF2B5EF4-FFF2-40B4-BE49-F238E27FC236}">
                <a16:creationId xmlns:a16="http://schemas.microsoft.com/office/drawing/2014/main" id="{3F25C0BA-374E-6446-9581-D4A727188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8025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8" name="Line 695">
            <a:extLst>
              <a:ext uri="{FF2B5EF4-FFF2-40B4-BE49-F238E27FC236}">
                <a16:creationId xmlns:a16="http://schemas.microsoft.com/office/drawing/2014/main" id="{BC5832C6-4154-9C41-83B9-8FE6D3E4BE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3022600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19" name="Line 696">
            <a:extLst>
              <a:ext uri="{FF2B5EF4-FFF2-40B4-BE49-F238E27FC236}">
                <a16:creationId xmlns:a16="http://schemas.microsoft.com/office/drawing/2014/main" id="{764F5330-AF51-0D48-A6EB-F0BC3F821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0" name="Line 697">
            <a:extLst>
              <a:ext uri="{FF2B5EF4-FFF2-40B4-BE49-F238E27FC236}">
                <a16:creationId xmlns:a16="http://schemas.microsoft.com/office/drawing/2014/main" id="{A2960FBC-5F25-EC41-83CA-0F60FCF20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1" name="Line 698">
            <a:extLst>
              <a:ext uri="{FF2B5EF4-FFF2-40B4-BE49-F238E27FC236}">
                <a16:creationId xmlns:a16="http://schemas.microsoft.com/office/drawing/2014/main" id="{A5AB988A-929D-D04F-B863-C60E2613F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2" name="Line 699">
            <a:extLst>
              <a:ext uri="{FF2B5EF4-FFF2-40B4-BE49-F238E27FC236}">
                <a16:creationId xmlns:a16="http://schemas.microsoft.com/office/drawing/2014/main" id="{FE248A5E-18DB-B94B-92B8-C53FCBC08F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1495425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3" name="Line 700">
            <a:extLst>
              <a:ext uri="{FF2B5EF4-FFF2-40B4-BE49-F238E27FC236}">
                <a16:creationId xmlns:a16="http://schemas.microsoft.com/office/drawing/2014/main" id="{CE74CD99-90F0-E945-BBE8-6BE01CCDA3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3786188"/>
            <a:ext cx="509587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4" name="Line 701">
            <a:extLst>
              <a:ext uri="{FF2B5EF4-FFF2-40B4-BE49-F238E27FC236}">
                <a16:creationId xmlns:a16="http://schemas.microsoft.com/office/drawing/2014/main" id="{08F095E4-0EA2-DD49-9B7D-3968CBDD5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5568950"/>
            <a:ext cx="509587" cy="763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5" name="Line 702">
            <a:extLst>
              <a:ext uri="{FF2B5EF4-FFF2-40B4-BE49-F238E27FC236}">
                <a16:creationId xmlns:a16="http://schemas.microsoft.com/office/drawing/2014/main" id="{40AD9A09-38A9-7E4E-9E45-5D88B828E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6" name="Line 703">
            <a:extLst>
              <a:ext uri="{FF2B5EF4-FFF2-40B4-BE49-F238E27FC236}">
                <a16:creationId xmlns:a16="http://schemas.microsoft.com/office/drawing/2014/main" id="{24A6A85C-8837-A540-A7F3-27681121F5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7" name="Line 704">
            <a:extLst>
              <a:ext uri="{FF2B5EF4-FFF2-40B4-BE49-F238E27FC236}">
                <a16:creationId xmlns:a16="http://schemas.microsoft.com/office/drawing/2014/main" id="{B27F4E04-F28E-1045-8B79-8ED07D0CE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8" name="Line 705">
            <a:extLst>
              <a:ext uri="{FF2B5EF4-FFF2-40B4-BE49-F238E27FC236}">
                <a16:creationId xmlns:a16="http://schemas.microsoft.com/office/drawing/2014/main" id="{F1399B7C-05EA-174D-9576-C4F4975A9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505936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29" name="Line 706">
            <a:extLst>
              <a:ext uri="{FF2B5EF4-FFF2-40B4-BE49-F238E27FC236}">
                <a16:creationId xmlns:a16="http://schemas.microsoft.com/office/drawing/2014/main" id="{749B6C06-D170-9747-91D0-BAC9DFBFE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0" name="Line 707">
            <a:extLst>
              <a:ext uri="{FF2B5EF4-FFF2-40B4-BE49-F238E27FC236}">
                <a16:creationId xmlns:a16="http://schemas.microsoft.com/office/drawing/2014/main" id="{DE3BA1FC-847F-5C49-9C4C-38C9647DE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1" name="Line 708">
            <a:extLst>
              <a:ext uri="{FF2B5EF4-FFF2-40B4-BE49-F238E27FC236}">
                <a16:creationId xmlns:a16="http://schemas.microsoft.com/office/drawing/2014/main" id="{69A61F09-8FA7-C043-A0B6-807ADD3E39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607853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2" name="Line 709">
            <a:extLst>
              <a:ext uri="{FF2B5EF4-FFF2-40B4-BE49-F238E27FC236}">
                <a16:creationId xmlns:a16="http://schemas.microsoft.com/office/drawing/2014/main" id="{8A0DB467-A218-044C-959C-2D5669BB4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3" name="Line 710">
            <a:extLst>
              <a:ext uri="{FF2B5EF4-FFF2-40B4-BE49-F238E27FC236}">
                <a16:creationId xmlns:a16="http://schemas.microsoft.com/office/drawing/2014/main" id="{FDE14E20-D8BB-524B-A360-3CF88E4360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4041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4" name="Line 711">
            <a:extLst>
              <a:ext uri="{FF2B5EF4-FFF2-40B4-BE49-F238E27FC236}">
                <a16:creationId xmlns:a16="http://schemas.microsoft.com/office/drawing/2014/main" id="{E10DF7DD-E169-5044-B2CA-181FA4508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5" name="Line 712">
            <a:extLst>
              <a:ext uri="{FF2B5EF4-FFF2-40B4-BE49-F238E27FC236}">
                <a16:creationId xmlns:a16="http://schemas.microsoft.com/office/drawing/2014/main" id="{A0869DA0-1F9D-5D42-BD17-28267E6B9A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6" name="Line 713">
            <a:extLst>
              <a:ext uri="{FF2B5EF4-FFF2-40B4-BE49-F238E27FC236}">
                <a16:creationId xmlns:a16="http://schemas.microsoft.com/office/drawing/2014/main" id="{589E869C-7D09-6847-89C6-C65049254E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7" name="Line 714">
            <a:extLst>
              <a:ext uri="{FF2B5EF4-FFF2-40B4-BE49-F238E27FC236}">
                <a16:creationId xmlns:a16="http://schemas.microsoft.com/office/drawing/2014/main" id="{E812D7E1-6285-BE4B-96B5-FFEA85B7AC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5059363"/>
            <a:ext cx="254000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8" name="Line 715">
            <a:extLst>
              <a:ext uri="{FF2B5EF4-FFF2-40B4-BE49-F238E27FC236}">
                <a16:creationId xmlns:a16="http://schemas.microsoft.com/office/drawing/2014/main" id="{AA6797E1-8AF1-144E-BC74-CCA118FB3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5059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39" name="Line 716">
            <a:extLst>
              <a:ext uri="{FF2B5EF4-FFF2-40B4-BE49-F238E27FC236}">
                <a16:creationId xmlns:a16="http://schemas.microsoft.com/office/drawing/2014/main" id="{C699C123-35EC-CC49-9E26-C6BC2907A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568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0" name="Line 717">
            <a:extLst>
              <a:ext uri="{FF2B5EF4-FFF2-40B4-BE49-F238E27FC236}">
                <a16:creationId xmlns:a16="http://schemas.microsoft.com/office/drawing/2014/main" id="{B11EBDA6-D30B-024E-8B82-95C01A372E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6332538"/>
            <a:ext cx="508000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1" name="Line 718">
            <a:extLst>
              <a:ext uri="{FF2B5EF4-FFF2-40B4-BE49-F238E27FC236}">
                <a16:creationId xmlns:a16="http://schemas.microsoft.com/office/drawing/2014/main" id="{3B5A943C-3660-7C46-8C78-D56A29B7A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568950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2" name="Line 719">
            <a:extLst>
              <a:ext uri="{FF2B5EF4-FFF2-40B4-BE49-F238E27FC236}">
                <a16:creationId xmlns:a16="http://schemas.microsoft.com/office/drawing/2014/main" id="{A694AE1E-798A-AD47-901A-8F0B7C203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3" name="Line 720">
            <a:extLst>
              <a:ext uri="{FF2B5EF4-FFF2-40B4-BE49-F238E27FC236}">
                <a16:creationId xmlns:a16="http://schemas.microsoft.com/office/drawing/2014/main" id="{E45A7A52-E200-5C40-8F10-D413F63CC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805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4" name="Line 721">
            <a:extLst>
              <a:ext uri="{FF2B5EF4-FFF2-40B4-BE49-F238E27FC236}">
                <a16:creationId xmlns:a16="http://schemas.microsoft.com/office/drawing/2014/main" id="{45A87A56-C9FE-3F49-8039-F0BBF12FA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5" name="Line 722">
            <a:extLst>
              <a:ext uri="{FF2B5EF4-FFF2-40B4-BE49-F238E27FC236}">
                <a16:creationId xmlns:a16="http://schemas.microsoft.com/office/drawing/2014/main" id="{3934FB47-9250-C946-8C96-97EB738F70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5822950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6" name="Line 723">
            <a:extLst>
              <a:ext uri="{FF2B5EF4-FFF2-40B4-BE49-F238E27FC236}">
                <a16:creationId xmlns:a16="http://schemas.microsoft.com/office/drawing/2014/main" id="{FC09163B-023D-3146-91B1-184913413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7" name="Line 724">
            <a:extLst>
              <a:ext uri="{FF2B5EF4-FFF2-40B4-BE49-F238E27FC236}">
                <a16:creationId xmlns:a16="http://schemas.microsoft.com/office/drawing/2014/main" id="{DAC7A542-AC02-E544-B432-48104053B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3532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8" name="Line 725">
            <a:extLst>
              <a:ext uri="{FF2B5EF4-FFF2-40B4-BE49-F238E27FC236}">
                <a16:creationId xmlns:a16="http://schemas.microsoft.com/office/drawing/2014/main" id="{99BFA148-7E57-6944-AF84-D1390C061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278188"/>
            <a:ext cx="255587" cy="1017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49" name="Line 726">
            <a:extLst>
              <a:ext uri="{FF2B5EF4-FFF2-40B4-BE49-F238E27FC236}">
                <a16:creationId xmlns:a16="http://schemas.microsoft.com/office/drawing/2014/main" id="{14A09CA2-F360-8342-AF79-DF594ED59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259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0" name="Line 727">
            <a:extLst>
              <a:ext uri="{FF2B5EF4-FFF2-40B4-BE49-F238E27FC236}">
                <a16:creationId xmlns:a16="http://schemas.microsoft.com/office/drawing/2014/main" id="{94F1B125-1E54-FC46-AD61-85C964C3E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259013"/>
            <a:ext cx="255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1" name="Line 728">
            <a:extLst>
              <a:ext uri="{FF2B5EF4-FFF2-40B4-BE49-F238E27FC236}">
                <a16:creationId xmlns:a16="http://schemas.microsoft.com/office/drawing/2014/main" id="{B74AA696-912E-364E-A0F8-FB34BDC54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2" name="Line 729">
            <a:extLst>
              <a:ext uri="{FF2B5EF4-FFF2-40B4-BE49-F238E27FC236}">
                <a16:creationId xmlns:a16="http://schemas.microsoft.com/office/drawing/2014/main" id="{48118485-48B5-9248-97AA-E569976CED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2005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3" name="Line 730">
            <a:extLst>
              <a:ext uri="{FF2B5EF4-FFF2-40B4-BE49-F238E27FC236}">
                <a16:creationId xmlns:a16="http://schemas.microsoft.com/office/drawing/2014/main" id="{43B8A760-980A-A342-A05F-A666DE2D17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500" y="3532188"/>
            <a:ext cx="508000" cy="763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4" name="Line 731">
            <a:extLst>
              <a:ext uri="{FF2B5EF4-FFF2-40B4-BE49-F238E27FC236}">
                <a16:creationId xmlns:a16="http://schemas.microsoft.com/office/drawing/2014/main" id="{616915AA-394D-7649-BA42-B00EFADD8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5" name="Line 732">
            <a:extLst>
              <a:ext uri="{FF2B5EF4-FFF2-40B4-BE49-F238E27FC236}">
                <a16:creationId xmlns:a16="http://schemas.microsoft.com/office/drawing/2014/main" id="{1519DFAE-4468-B540-A4EF-973E7F928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4805363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6" name="Line 733">
            <a:extLst>
              <a:ext uri="{FF2B5EF4-FFF2-40B4-BE49-F238E27FC236}">
                <a16:creationId xmlns:a16="http://schemas.microsoft.com/office/drawing/2014/main" id="{E6414278-D55D-E34C-9A4A-F7434B6242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8025" y="429577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7" name="Line 734">
            <a:extLst>
              <a:ext uri="{FF2B5EF4-FFF2-40B4-BE49-F238E27FC236}">
                <a16:creationId xmlns:a16="http://schemas.microsoft.com/office/drawing/2014/main" id="{FA440A6A-5793-EE4F-BB93-CE344DA4E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55136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8" name="Line 735">
            <a:extLst>
              <a:ext uri="{FF2B5EF4-FFF2-40B4-BE49-F238E27FC236}">
                <a16:creationId xmlns:a16="http://schemas.microsoft.com/office/drawing/2014/main" id="{0DCFE067-EB66-3040-BA73-5E792F9236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480536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59" name="Line 736">
            <a:extLst>
              <a:ext uri="{FF2B5EF4-FFF2-40B4-BE49-F238E27FC236}">
                <a16:creationId xmlns:a16="http://schemas.microsoft.com/office/drawing/2014/main" id="{2D97899F-50E9-8048-92D3-CC014DEB2C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4295775"/>
            <a:ext cx="255588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0" name="Line 737">
            <a:extLst>
              <a:ext uri="{FF2B5EF4-FFF2-40B4-BE49-F238E27FC236}">
                <a16:creationId xmlns:a16="http://schemas.microsoft.com/office/drawing/2014/main" id="{4519A32F-AC03-D947-BF0B-D11BFB291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822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1" name="Line 738">
            <a:extLst>
              <a:ext uri="{FF2B5EF4-FFF2-40B4-BE49-F238E27FC236}">
                <a16:creationId xmlns:a16="http://schemas.microsoft.com/office/drawing/2014/main" id="{A12D677F-DD0B-5540-B662-D96444A59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2" name="Line 739">
            <a:extLst>
              <a:ext uri="{FF2B5EF4-FFF2-40B4-BE49-F238E27FC236}">
                <a16:creationId xmlns:a16="http://schemas.microsoft.com/office/drawing/2014/main" id="{818F93B7-A9FF-3143-A0DE-FC9D6F1D8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822950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3" name="Line 740">
            <a:extLst>
              <a:ext uri="{FF2B5EF4-FFF2-40B4-BE49-F238E27FC236}">
                <a16:creationId xmlns:a16="http://schemas.microsoft.com/office/drawing/2014/main" id="{93999368-1AF0-9247-A4C3-83BF09CD86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438" y="5314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4" name="Line 741">
            <a:extLst>
              <a:ext uri="{FF2B5EF4-FFF2-40B4-BE49-F238E27FC236}">
                <a16:creationId xmlns:a16="http://schemas.microsoft.com/office/drawing/2014/main" id="{974BBB2E-84DA-C940-995A-F1D087B52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5" name="Line 742">
            <a:extLst>
              <a:ext uri="{FF2B5EF4-FFF2-40B4-BE49-F238E27FC236}">
                <a16:creationId xmlns:a16="http://schemas.microsoft.com/office/drawing/2014/main" id="{7ED65C69-0AE7-1347-A888-5D6BB2BC7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251460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6" name="Line 743">
            <a:extLst>
              <a:ext uri="{FF2B5EF4-FFF2-40B4-BE49-F238E27FC236}">
                <a16:creationId xmlns:a16="http://schemas.microsoft.com/office/drawing/2014/main" id="{8685A31D-E163-1944-AED1-A311ABBB7C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11675" y="3786188"/>
            <a:ext cx="255588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7" name="Line 744">
            <a:extLst>
              <a:ext uri="{FF2B5EF4-FFF2-40B4-BE49-F238E27FC236}">
                <a16:creationId xmlns:a16="http://schemas.microsoft.com/office/drawing/2014/main" id="{6CF6E61C-CB5D-5545-AF8E-F5E8005CB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5568950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8" name="Line 745">
            <a:extLst>
              <a:ext uri="{FF2B5EF4-FFF2-40B4-BE49-F238E27FC236}">
                <a16:creationId xmlns:a16="http://schemas.microsoft.com/office/drawing/2014/main" id="{6116C49A-9858-6C41-A023-28506B191B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69" name="Line 746">
            <a:extLst>
              <a:ext uri="{FF2B5EF4-FFF2-40B4-BE49-F238E27FC236}">
                <a16:creationId xmlns:a16="http://schemas.microsoft.com/office/drawing/2014/main" id="{89FDBD80-35C7-E64B-87E9-9C7815229B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4438" y="582295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0" name="Line 747">
            <a:extLst>
              <a:ext uri="{FF2B5EF4-FFF2-40B4-BE49-F238E27FC236}">
                <a16:creationId xmlns:a16="http://schemas.microsoft.com/office/drawing/2014/main" id="{64A7F380-92F2-CA45-A072-7D22FCB841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4041775"/>
            <a:ext cx="509587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1" name="Line 748">
            <a:extLst>
              <a:ext uri="{FF2B5EF4-FFF2-40B4-BE49-F238E27FC236}">
                <a16:creationId xmlns:a16="http://schemas.microsoft.com/office/drawing/2014/main" id="{D9B03567-A1A6-494A-AE26-97F7B5FF91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3278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2" name="Line 749">
            <a:extLst>
              <a:ext uri="{FF2B5EF4-FFF2-40B4-BE49-F238E27FC236}">
                <a16:creationId xmlns:a16="http://schemas.microsoft.com/office/drawing/2014/main" id="{A8597DB6-D979-534F-B9A6-93AC7FC6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3" name="Line 750">
            <a:extLst>
              <a:ext uri="{FF2B5EF4-FFF2-40B4-BE49-F238E27FC236}">
                <a16:creationId xmlns:a16="http://schemas.microsoft.com/office/drawing/2014/main" id="{E9169427-761A-D149-A6AC-0261CBE7A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4041775"/>
            <a:ext cx="254000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4" name="Line 751">
            <a:extLst>
              <a:ext uri="{FF2B5EF4-FFF2-40B4-BE49-F238E27FC236}">
                <a16:creationId xmlns:a16="http://schemas.microsoft.com/office/drawing/2014/main" id="{127E4F4C-E75F-ED46-BF87-269ADBBE6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5" name="Line 752">
            <a:extLst>
              <a:ext uri="{FF2B5EF4-FFF2-40B4-BE49-F238E27FC236}">
                <a16:creationId xmlns:a16="http://schemas.microsoft.com/office/drawing/2014/main" id="{5B5A9151-7930-AB4E-94A9-F12461C03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6" name="Line 753">
            <a:extLst>
              <a:ext uri="{FF2B5EF4-FFF2-40B4-BE49-F238E27FC236}">
                <a16:creationId xmlns:a16="http://schemas.microsoft.com/office/drawing/2014/main" id="{B3BB72C2-9D62-5C43-B3CF-DCFC6163C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7" name="Line 754">
            <a:extLst>
              <a:ext uri="{FF2B5EF4-FFF2-40B4-BE49-F238E27FC236}">
                <a16:creationId xmlns:a16="http://schemas.microsoft.com/office/drawing/2014/main" id="{5B859088-4999-4E4D-8BEB-830CADBA4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8" name="Line 755">
            <a:extLst>
              <a:ext uri="{FF2B5EF4-FFF2-40B4-BE49-F238E27FC236}">
                <a16:creationId xmlns:a16="http://schemas.microsoft.com/office/drawing/2014/main" id="{46A229AE-645D-4948-A224-9D5AB309C1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1749425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79" name="Line 756">
            <a:extLst>
              <a:ext uri="{FF2B5EF4-FFF2-40B4-BE49-F238E27FC236}">
                <a16:creationId xmlns:a16="http://schemas.microsoft.com/office/drawing/2014/main" id="{39E2E0E5-FA42-3F4F-90D5-EAA40142F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0" name="Line 757">
            <a:extLst>
              <a:ext uri="{FF2B5EF4-FFF2-40B4-BE49-F238E27FC236}">
                <a16:creationId xmlns:a16="http://schemas.microsoft.com/office/drawing/2014/main" id="{234F874A-9FF3-4B4B-8B8E-710F64DAE7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2514600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1" name="Line 758">
            <a:extLst>
              <a:ext uri="{FF2B5EF4-FFF2-40B4-BE49-F238E27FC236}">
                <a16:creationId xmlns:a16="http://schemas.microsoft.com/office/drawing/2014/main" id="{09C9247F-217A-7643-A4EB-31EE485F45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3786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2" name="Line 759">
            <a:extLst>
              <a:ext uri="{FF2B5EF4-FFF2-40B4-BE49-F238E27FC236}">
                <a16:creationId xmlns:a16="http://schemas.microsoft.com/office/drawing/2014/main" id="{5DCAE4F4-A568-3A46-AF57-705D6EEDC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00501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3" name="Line 760">
            <a:extLst>
              <a:ext uri="{FF2B5EF4-FFF2-40B4-BE49-F238E27FC236}">
                <a16:creationId xmlns:a16="http://schemas.microsoft.com/office/drawing/2014/main" id="{499BEE47-E50E-8D48-A8EB-30380273ED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786188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4" name="Line 761">
            <a:extLst>
              <a:ext uri="{FF2B5EF4-FFF2-40B4-BE49-F238E27FC236}">
                <a16:creationId xmlns:a16="http://schemas.microsoft.com/office/drawing/2014/main" id="{A86090D7-E842-BE44-9E3F-AC757C0F2C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5" name="Line 762">
            <a:extLst>
              <a:ext uri="{FF2B5EF4-FFF2-40B4-BE49-F238E27FC236}">
                <a16:creationId xmlns:a16="http://schemas.microsoft.com/office/drawing/2014/main" id="{689FA108-E0AF-CB4F-8DF0-CC067B04E8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6" name="Line 763">
            <a:extLst>
              <a:ext uri="{FF2B5EF4-FFF2-40B4-BE49-F238E27FC236}">
                <a16:creationId xmlns:a16="http://schemas.microsoft.com/office/drawing/2014/main" id="{CCC0C14B-92C6-1F48-87BF-033396C6C1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4041775"/>
            <a:ext cx="254000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7" name="Line 764">
            <a:extLst>
              <a:ext uri="{FF2B5EF4-FFF2-40B4-BE49-F238E27FC236}">
                <a16:creationId xmlns:a16="http://schemas.microsoft.com/office/drawing/2014/main" id="{F0AB3053-3D79-C442-8D32-5ABDB68B5B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3675" y="5822950"/>
            <a:ext cx="254000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8" name="Line 765">
            <a:extLst>
              <a:ext uri="{FF2B5EF4-FFF2-40B4-BE49-F238E27FC236}">
                <a16:creationId xmlns:a16="http://schemas.microsoft.com/office/drawing/2014/main" id="{52AF7EFF-5557-3D42-8E73-870C12A73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89" name="Line 766">
            <a:extLst>
              <a:ext uri="{FF2B5EF4-FFF2-40B4-BE49-F238E27FC236}">
                <a16:creationId xmlns:a16="http://schemas.microsoft.com/office/drawing/2014/main" id="{B783D5D6-D9C9-E641-89E9-9C4D443594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4805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0" name="Line 767">
            <a:extLst>
              <a:ext uri="{FF2B5EF4-FFF2-40B4-BE49-F238E27FC236}">
                <a16:creationId xmlns:a16="http://schemas.microsoft.com/office/drawing/2014/main" id="{D2010CE1-7B6B-DF45-B194-676117DB4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1" name="Line 768">
            <a:extLst>
              <a:ext uri="{FF2B5EF4-FFF2-40B4-BE49-F238E27FC236}">
                <a16:creationId xmlns:a16="http://schemas.microsoft.com/office/drawing/2014/main" id="{3FABA1B2-FF90-214E-8870-093FAF1876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2" name="Line 769">
            <a:extLst>
              <a:ext uri="{FF2B5EF4-FFF2-40B4-BE49-F238E27FC236}">
                <a16:creationId xmlns:a16="http://schemas.microsoft.com/office/drawing/2014/main" id="{0D430B0B-B217-134E-B6DF-5875C6707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3" name="Line 770">
            <a:extLst>
              <a:ext uri="{FF2B5EF4-FFF2-40B4-BE49-F238E27FC236}">
                <a16:creationId xmlns:a16="http://schemas.microsoft.com/office/drawing/2014/main" id="{1AE3DD25-BFAE-2540-B8A2-AEAB1ABB4F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5568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4" name="Line 771">
            <a:extLst>
              <a:ext uri="{FF2B5EF4-FFF2-40B4-BE49-F238E27FC236}">
                <a16:creationId xmlns:a16="http://schemas.microsoft.com/office/drawing/2014/main" id="{8B7C9648-5BE7-BA49-BDC4-BE2061ADD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3278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5" name="Line 772">
            <a:extLst>
              <a:ext uri="{FF2B5EF4-FFF2-40B4-BE49-F238E27FC236}">
                <a16:creationId xmlns:a16="http://schemas.microsoft.com/office/drawing/2014/main" id="{A95F144C-5D26-4A48-A117-DE95D143D4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6" name="Line 773">
            <a:extLst>
              <a:ext uri="{FF2B5EF4-FFF2-40B4-BE49-F238E27FC236}">
                <a16:creationId xmlns:a16="http://schemas.microsoft.com/office/drawing/2014/main" id="{0FC4D086-B8FA-2A47-8000-15E72F25D9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7" name="Line 774">
            <a:extLst>
              <a:ext uri="{FF2B5EF4-FFF2-40B4-BE49-F238E27FC236}">
                <a16:creationId xmlns:a16="http://schemas.microsoft.com/office/drawing/2014/main" id="{FC4EB7CB-EF43-3444-B433-F7B7ABC41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8" name="Line 775">
            <a:extLst>
              <a:ext uri="{FF2B5EF4-FFF2-40B4-BE49-F238E27FC236}">
                <a16:creationId xmlns:a16="http://schemas.microsoft.com/office/drawing/2014/main" id="{306C7E94-716B-FF48-A7E7-CAF19ED9B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399" name="Line 776">
            <a:extLst>
              <a:ext uri="{FF2B5EF4-FFF2-40B4-BE49-F238E27FC236}">
                <a16:creationId xmlns:a16="http://schemas.microsoft.com/office/drawing/2014/main" id="{8C458793-3037-634D-8BA4-1D4F6923DE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0" name="Line 777">
            <a:extLst>
              <a:ext uri="{FF2B5EF4-FFF2-40B4-BE49-F238E27FC236}">
                <a16:creationId xmlns:a16="http://schemas.microsoft.com/office/drawing/2014/main" id="{64799D4C-75C1-5B4E-925D-A9BF6DAAB3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20913" y="3022600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1" name="Line 778">
            <a:extLst>
              <a:ext uri="{FF2B5EF4-FFF2-40B4-BE49-F238E27FC236}">
                <a16:creationId xmlns:a16="http://schemas.microsoft.com/office/drawing/2014/main" id="{E42D0894-D3D7-D04C-B2BF-2C20DB7CBF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768600"/>
            <a:ext cx="1588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2" name="Line 779">
            <a:extLst>
              <a:ext uri="{FF2B5EF4-FFF2-40B4-BE49-F238E27FC236}">
                <a16:creationId xmlns:a16="http://schemas.microsoft.com/office/drawing/2014/main" id="{5D535E38-B2A0-0F4F-A347-FE67B9B04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5059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3" name="Line 780">
            <a:extLst>
              <a:ext uri="{FF2B5EF4-FFF2-40B4-BE49-F238E27FC236}">
                <a16:creationId xmlns:a16="http://schemas.microsoft.com/office/drawing/2014/main" id="{9C3F1FA1-F6F0-014F-80A3-B9B31BD1EE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0850" y="3532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4" name="Line 781">
            <a:extLst>
              <a:ext uri="{FF2B5EF4-FFF2-40B4-BE49-F238E27FC236}">
                <a16:creationId xmlns:a16="http://schemas.microsoft.com/office/drawing/2014/main" id="{CBFADB26-DA7A-9F42-80FD-388E4C9B05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4913" y="4551363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5" name="Line 782">
            <a:extLst>
              <a:ext uri="{FF2B5EF4-FFF2-40B4-BE49-F238E27FC236}">
                <a16:creationId xmlns:a16="http://schemas.microsoft.com/office/drawing/2014/main" id="{B11FD5EF-526D-D242-96BD-50DFAA120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6" name="Line 783">
            <a:extLst>
              <a:ext uri="{FF2B5EF4-FFF2-40B4-BE49-F238E27FC236}">
                <a16:creationId xmlns:a16="http://schemas.microsoft.com/office/drawing/2014/main" id="{6F72E14C-507C-1F47-9241-56F0FA9A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00501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7" name="Line 784">
            <a:extLst>
              <a:ext uri="{FF2B5EF4-FFF2-40B4-BE49-F238E27FC236}">
                <a16:creationId xmlns:a16="http://schemas.microsoft.com/office/drawing/2014/main" id="{971B44AD-DF15-2846-B9A6-3BE5B22603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3022600"/>
            <a:ext cx="1587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8" name="Line 785">
            <a:extLst>
              <a:ext uri="{FF2B5EF4-FFF2-40B4-BE49-F238E27FC236}">
                <a16:creationId xmlns:a16="http://schemas.microsoft.com/office/drawing/2014/main" id="{314D59F3-9F55-8046-A73C-1C1E913EAC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2768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09" name="Line 786">
            <a:extLst>
              <a:ext uri="{FF2B5EF4-FFF2-40B4-BE49-F238E27FC236}">
                <a16:creationId xmlns:a16="http://schemas.microsoft.com/office/drawing/2014/main" id="{0FCE7F95-D3BC-AD49-8922-29AC0A3CA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2768600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0" name="Line 787">
            <a:extLst>
              <a:ext uri="{FF2B5EF4-FFF2-40B4-BE49-F238E27FC236}">
                <a16:creationId xmlns:a16="http://schemas.microsoft.com/office/drawing/2014/main" id="{E29006DB-FCCD-984A-8D84-02B4FDF9EF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1" name="Line 788">
            <a:extLst>
              <a:ext uri="{FF2B5EF4-FFF2-40B4-BE49-F238E27FC236}">
                <a16:creationId xmlns:a16="http://schemas.microsoft.com/office/drawing/2014/main" id="{99FD754C-2164-E04C-84E7-CB213D020E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2" name="Line 789">
            <a:extLst>
              <a:ext uri="{FF2B5EF4-FFF2-40B4-BE49-F238E27FC236}">
                <a16:creationId xmlns:a16="http://schemas.microsoft.com/office/drawing/2014/main" id="{38423850-7751-9B46-98DA-FB331BEE7A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3" name="Line 790">
            <a:extLst>
              <a:ext uri="{FF2B5EF4-FFF2-40B4-BE49-F238E27FC236}">
                <a16:creationId xmlns:a16="http://schemas.microsoft.com/office/drawing/2014/main" id="{34527F98-80E4-AC4B-A291-2A83746193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5314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4" name="Line 792">
            <a:extLst>
              <a:ext uri="{FF2B5EF4-FFF2-40B4-BE49-F238E27FC236}">
                <a16:creationId xmlns:a16="http://schemas.microsoft.com/office/drawing/2014/main" id="{4ECB65BC-5667-A34D-98D9-3060E9342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5" name="Line 793">
            <a:extLst>
              <a:ext uri="{FF2B5EF4-FFF2-40B4-BE49-F238E27FC236}">
                <a16:creationId xmlns:a16="http://schemas.microsoft.com/office/drawing/2014/main" id="{133B52D5-741C-354E-8D5B-499A2E3955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6" name="Line 794">
            <a:extLst>
              <a:ext uri="{FF2B5EF4-FFF2-40B4-BE49-F238E27FC236}">
                <a16:creationId xmlns:a16="http://schemas.microsoft.com/office/drawing/2014/main" id="{A0188913-62B9-264E-B015-E202E72162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6332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7" name="Line 795">
            <a:extLst>
              <a:ext uri="{FF2B5EF4-FFF2-40B4-BE49-F238E27FC236}">
                <a16:creationId xmlns:a16="http://schemas.microsoft.com/office/drawing/2014/main" id="{70B95787-1687-F44D-B3CA-313C9E484A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7263" y="2259013"/>
            <a:ext cx="254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8" name="Line 796">
            <a:extLst>
              <a:ext uri="{FF2B5EF4-FFF2-40B4-BE49-F238E27FC236}">
                <a16:creationId xmlns:a16="http://schemas.microsoft.com/office/drawing/2014/main" id="{8F3F5525-2B0B-544F-9B58-5972D60EEA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19" name="Line 797">
            <a:extLst>
              <a:ext uri="{FF2B5EF4-FFF2-40B4-BE49-F238E27FC236}">
                <a16:creationId xmlns:a16="http://schemas.microsoft.com/office/drawing/2014/main" id="{DF88FF02-033E-4348-A04C-2D17A50A5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0" name="Line 798">
            <a:extLst>
              <a:ext uri="{FF2B5EF4-FFF2-40B4-BE49-F238E27FC236}">
                <a16:creationId xmlns:a16="http://schemas.microsoft.com/office/drawing/2014/main" id="{FC5B9304-F0B0-E448-A140-20D49F368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786188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1" name="Line 799">
            <a:extLst>
              <a:ext uri="{FF2B5EF4-FFF2-40B4-BE49-F238E27FC236}">
                <a16:creationId xmlns:a16="http://schemas.microsoft.com/office/drawing/2014/main" id="{EF7B795E-8E2B-8A46-97DB-36F04C7F10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4913" y="2514600"/>
            <a:ext cx="2546350" cy="1781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2" name="Line 800">
            <a:extLst>
              <a:ext uri="{FF2B5EF4-FFF2-40B4-BE49-F238E27FC236}">
                <a16:creationId xmlns:a16="http://schemas.microsoft.com/office/drawing/2014/main" id="{F1ED945F-7C2D-034A-A095-2F079920F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3" name="Line 801">
            <a:extLst>
              <a:ext uri="{FF2B5EF4-FFF2-40B4-BE49-F238E27FC236}">
                <a16:creationId xmlns:a16="http://schemas.microsoft.com/office/drawing/2014/main" id="{E966C148-9318-6C47-A611-245C6F374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4805363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4" name="Line 802">
            <a:extLst>
              <a:ext uri="{FF2B5EF4-FFF2-40B4-BE49-F238E27FC236}">
                <a16:creationId xmlns:a16="http://schemas.microsoft.com/office/drawing/2014/main" id="{C950BE7F-6E9A-2541-9DE6-095BCEAAB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551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5" name="Line 803">
            <a:extLst>
              <a:ext uri="{FF2B5EF4-FFF2-40B4-BE49-F238E27FC236}">
                <a16:creationId xmlns:a16="http://schemas.microsoft.com/office/drawing/2014/main" id="{E7083B2A-9B35-5245-AED5-D59840CAD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5059363"/>
            <a:ext cx="254000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6" name="Line 804">
            <a:extLst>
              <a:ext uri="{FF2B5EF4-FFF2-40B4-BE49-F238E27FC236}">
                <a16:creationId xmlns:a16="http://schemas.microsoft.com/office/drawing/2014/main" id="{BFFF0A38-951D-CB41-A74F-71FC02802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7" name="Line 805">
            <a:extLst>
              <a:ext uri="{FF2B5EF4-FFF2-40B4-BE49-F238E27FC236}">
                <a16:creationId xmlns:a16="http://schemas.microsoft.com/office/drawing/2014/main" id="{4BBA9EB1-EA99-654C-84CF-92CBB91CE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8" name="Line 806">
            <a:extLst>
              <a:ext uri="{FF2B5EF4-FFF2-40B4-BE49-F238E27FC236}">
                <a16:creationId xmlns:a16="http://schemas.microsoft.com/office/drawing/2014/main" id="{1A2843E1-3A47-8741-8F8A-CDB9C83A17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29" name="Line 807">
            <a:extLst>
              <a:ext uri="{FF2B5EF4-FFF2-40B4-BE49-F238E27FC236}">
                <a16:creationId xmlns:a16="http://schemas.microsoft.com/office/drawing/2014/main" id="{BE3E2C42-B30B-534F-AFE5-818E2070BF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4551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0" name="Line 808">
            <a:extLst>
              <a:ext uri="{FF2B5EF4-FFF2-40B4-BE49-F238E27FC236}">
                <a16:creationId xmlns:a16="http://schemas.microsoft.com/office/drawing/2014/main" id="{CA572148-EB88-674C-81CF-235A060A8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1749425"/>
            <a:ext cx="254000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1" name="Line 809">
            <a:extLst>
              <a:ext uri="{FF2B5EF4-FFF2-40B4-BE49-F238E27FC236}">
                <a16:creationId xmlns:a16="http://schemas.microsoft.com/office/drawing/2014/main" id="{2E25BF1F-E07C-5A41-96B8-FB59510DB7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1495425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2" name="Line 810">
            <a:extLst>
              <a:ext uri="{FF2B5EF4-FFF2-40B4-BE49-F238E27FC236}">
                <a16:creationId xmlns:a16="http://schemas.microsoft.com/office/drawing/2014/main" id="{879BE8B7-8794-8C4A-85D1-113CBF056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3" name="Line 811">
            <a:extLst>
              <a:ext uri="{FF2B5EF4-FFF2-40B4-BE49-F238E27FC236}">
                <a16:creationId xmlns:a16="http://schemas.microsoft.com/office/drawing/2014/main" id="{CB8D2776-55E3-4444-A5AB-785106F3CC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2259013"/>
            <a:ext cx="1587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4" name="Line 812">
            <a:extLst>
              <a:ext uri="{FF2B5EF4-FFF2-40B4-BE49-F238E27FC236}">
                <a16:creationId xmlns:a16="http://schemas.microsoft.com/office/drawing/2014/main" id="{30868CF5-72BD-F249-9ACD-89DE28048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1749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5" name="Line 813">
            <a:extLst>
              <a:ext uri="{FF2B5EF4-FFF2-40B4-BE49-F238E27FC236}">
                <a16:creationId xmlns:a16="http://schemas.microsoft.com/office/drawing/2014/main" id="{F37A3B15-8EEE-904F-AA42-0327B5BCB9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607853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6" name="Line 814">
            <a:extLst>
              <a:ext uri="{FF2B5EF4-FFF2-40B4-BE49-F238E27FC236}">
                <a16:creationId xmlns:a16="http://schemas.microsoft.com/office/drawing/2014/main" id="{5C92EADE-564E-C940-850F-645617738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7" name="Line 815">
            <a:extLst>
              <a:ext uri="{FF2B5EF4-FFF2-40B4-BE49-F238E27FC236}">
                <a16:creationId xmlns:a16="http://schemas.microsoft.com/office/drawing/2014/main" id="{8025CC4B-032F-F34D-B0E6-D5217C2732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8" name="Line 816">
            <a:extLst>
              <a:ext uri="{FF2B5EF4-FFF2-40B4-BE49-F238E27FC236}">
                <a16:creationId xmlns:a16="http://schemas.microsoft.com/office/drawing/2014/main" id="{97AB51F4-263E-E343-A750-E527CC6BF4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39" name="Line 817">
            <a:extLst>
              <a:ext uri="{FF2B5EF4-FFF2-40B4-BE49-F238E27FC236}">
                <a16:creationId xmlns:a16="http://schemas.microsoft.com/office/drawing/2014/main" id="{AA24E257-3220-0044-AB2F-DAA54A935D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556895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0" name="Line 818">
            <a:extLst>
              <a:ext uri="{FF2B5EF4-FFF2-40B4-BE49-F238E27FC236}">
                <a16:creationId xmlns:a16="http://schemas.microsoft.com/office/drawing/2014/main" id="{AD1F45CB-79EF-C444-93CB-D615B645A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1" name="Line 819">
            <a:extLst>
              <a:ext uri="{FF2B5EF4-FFF2-40B4-BE49-F238E27FC236}">
                <a16:creationId xmlns:a16="http://schemas.microsoft.com/office/drawing/2014/main" id="{73649177-B3B6-314D-AD2B-4EFC00F8C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607853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2" name="Line 821">
            <a:extLst>
              <a:ext uri="{FF2B5EF4-FFF2-40B4-BE49-F238E27FC236}">
                <a16:creationId xmlns:a16="http://schemas.microsoft.com/office/drawing/2014/main" id="{4BD334B5-5450-7143-97BD-DD46845E5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1749425"/>
            <a:ext cx="509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3" name="Line 822">
            <a:extLst>
              <a:ext uri="{FF2B5EF4-FFF2-40B4-BE49-F238E27FC236}">
                <a16:creationId xmlns:a16="http://schemas.microsoft.com/office/drawing/2014/main" id="{19E82CE3-2479-A94B-8F63-ED80E9FC5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314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4" name="Line 823">
            <a:extLst>
              <a:ext uri="{FF2B5EF4-FFF2-40B4-BE49-F238E27FC236}">
                <a16:creationId xmlns:a16="http://schemas.microsoft.com/office/drawing/2014/main" id="{47A8203A-60DE-3443-B866-D707B3B7B2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8500" y="2768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5" name="Line 824">
            <a:extLst>
              <a:ext uri="{FF2B5EF4-FFF2-40B4-BE49-F238E27FC236}">
                <a16:creationId xmlns:a16="http://schemas.microsoft.com/office/drawing/2014/main" id="{7CA87AE0-B9A3-AB4D-A0C8-406E9A85DF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6" name="Line 825">
            <a:extLst>
              <a:ext uri="{FF2B5EF4-FFF2-40B4-BE49-F238E27FC236}">
                <a16:creationId xmlns:a16="http://schemas.microsoft.com/office/drawing/2014/main" id="{C007991A-3DA7-AD4D-B88B-F893E5207C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4551363"/>
            <a:ext cx="1587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7" name="Line 826">
            <a:extLst>
              <a:ext uri="{FF2B5EF4-FFF2-40B4-BE49-F238E27FC236}">
                <a16:creationId xmlns:a16="http://schemas.microsoft.com/office/drawing/2014/main" id="{D9D18566-5595-9842-95C1-64FCF0C918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3786188"/>
            <a:ext cx="1588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8" name="Line 827">
            <a:extLst>
              <a:ext uri="{FF2B5EF4-FFF2-40B4-BE49-F238E27FC236}">
                <a16:creationId xmlns:a16="http://schemas.microsoft.com/office/drawing/2014/main" id="{83DF8873-D8CD-B642-B0D6-BD3126CAC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1495425"/>
            <a:ext cx="1588" cy="763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49" name="Line 828">
            <a:extLst>
              <a:ext uri="{FF2B5EF4-FFF2-40B4-BE49-F238E27FC236}">
                <a16:creationId xmlns:a16="http://schemas.microsoft.com/office/drawing/2014/main" id="{0B4FBC88-C5DA-F147-9267-CD67B12215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5059363"/>
            <a:ext cx="1588" cy="763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0" name="Line 830">
            <a:extLst>
              <a:ext uri="{FF2B5EF4-FFF2-40B4-BE49-F238E27FC236}">
                <a16:creationId xmlns:a16="http://schemas.microsoft.com/office/drawing/2014/main" id="{99B788AD-B291-4C43-9A47-F8F1C7EFF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1" name="Line 831">
            <a:extLst>
              <a:ext uri="{FF2B5EF4-FFF2-40B4-BE49-F238E27FC236}">
                <a16:creationId xmlns:a16="http://schemas.microsoft.com/office/drawing/2014/main" id="{A7ED56ED-512E-8549-A2A3-E21C41BBB1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7263" y="3532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2" name="Line 832">
            <a:extLst>
              <a:ext uri="{FF2B5EF4-FFF2-40B4-BE49-F238E27FC236}">
                <a16:creationId xmlns:a16="http://schemas.microsoft.com/office/drawing/2014/main" id="{0004E4AA-3F0C-6C4F-922F-02DC3A97FF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3" name="Line 833">
            <a:extLst>
              <a:ext uri="{FF2B5EF4-FFF2-40B4-BE49-F238E27FC236}">
                <a16:creationId xmlns:a16="http://schemas.microsoft.com/office/drawing/2014/main" id="{7097AFA3-3030-FF4B-B0BB-DB0AAF981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4" name="Line 834">
            <a:extLst>
              <a:ext uri="{FF2B5EF4-FFF2-40B4-BE49-F238E27FC236}">
                <a16:creationId xmlns:a16="http://schemas.microsoft.com/office/drawing/2014/main" id="{6900F7B9-CD41-4649-92C4-15F8B12C5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5" name="Line 835">
            <a:extLst>
              <a:ext uri="{FF2B5EF4-FFF2-40B4-BE49-F238E27FC236}">
                <a16:creationId xmlns:a16="http://schemas.microsoft.com/office/drawing/2014/main" id="{C95587DA-F32F-834C-A3C9-5CF37F383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5314950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6" name="Line 836">
            <a:extLst>
              <a:ext uri="{FF2B5EF4-FFF2-40B4-BE49-F238E27FC236}">
                <a16:creationId xmlns:a16="http://schemas.microsoft.com/office/drawing/2014/main" id="{4E4F6D6F-07C1-A740-9F1C-5467E3652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7" name="Line 837">
            <a:extLst>
              <a:ext uri="{FF2B5EF4-FFF2-40B4-BE49-F238E27FC236}">
                <a16:creationId xmlns:a16="http://schemas.microsoft.com/office/drawing/2014/main" id="{C5F642DD-27C4-C04D-986E-E3C2CBBC55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8" name="Line 838">
            <a:extLst>
              <a:ext uri="{FF2B5EF4-FFF2-40B4-BE49-F238E27FC236}">
                <a16:creationId xmlns:a16="http://schemas.microsoft.com/office/drawing/2014/main" id="{796F139E-0EA0-2444-898F-86C4381B6A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59" name="Line 839">
            <a:extLst>
              <a:ext uri="{FF2B5EF4-FFF2-40B4-BE49-F238E27FC236}">
                <a16:creationId xmlns:a16="http://schemas.microsoft.com/office/drawing/2014/main" id="{CB617F81-5268-0441-8CF2-59BA8614D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0" name="Line 841">
            <a:extLst>
              <a:ext uri="{FF2B5EF4-FFF2-40B4-BE49-F238E27FC236}">
                <a16:creationId xmlns:a16="http://schemas.microsoft.com/office/drawing/2014/main" id="{9DC23F48-9432-2E4B-AC85-48E057C555A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48088" y="3278188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1" name="Line 842">
            <a:extLst>
              <a:ext uri="{FF2B5EF4-FFF2-40B4-BE49-F238E27FC236}">
                <a16:creationId xmlns:a16="http://schemas.microsoft.com/office/drawing/2014/main" id="{6D115D8B-AD13-214F-B6EC-95D86700CB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6078538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2" name="Line 843">
            <a:extLst>
              <a:ext uri="{FF2B5EF4-FFF2-40B4-BE49-F238E27FC236}">
                <a16:creationId xmlns:a16="http://schemas.microsoft.com/office/drawing/2014/main" id="{53C38A9E-60D9-B449-BDCD-4092972199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3" name="Line 844">
            <a:extLst>
              <a:ext uri="{FF2B5EF4-FFF2-40B4-BE49-F238E27FC236}">
                <a16:creationId xmlns:a16="http://schemas.microsoft.com/office/drawing/2014/main" id="{FA5B8C31-FCC4-F04F-928E-F0A05A135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3278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4" name="Line 845">
            <a:extLst>
              <a:ext uri="{FF2B5EF4-FFF2-40B4-BE49-F238E27FC236}">
                <a16:creationId xmlns:a16="http://schemas.microsoft.com/office/drawing/2014/main" id="{A0D77FA5-0D38-4247-BC9F-8F8DF73F3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5" name="Line 846">
            <a:extLst>
              <a:ext uri="{FF2B5EF4-FFF2-40B4-BE49-F238E27FC236}">
                <a16:creationId xmlns:a16="http://schemas.microsoft.com/office/drawing/2014/main" id="{D4D53CB4-651F-284C-8ECF-2325DF9915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74913" y="6078538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6" name="Line 847">
            <a:extLst>
              <a:ext uri="{FF2B5EF4-FFF2-40B4-BE49-F238E27FC236}">
                <a16:creationId xmlns:a16="http://schemas.microsoft.com/office/drawing/2014/main" id="{F9D60070-E258-2C4A-AD85-44B6FD6B7C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7675" y="1495425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7" name="Line 848">
            <a:extLst>
              <a:ext uri="{FF2B5EF4-FFF2-40B4-BE49-F238E27FC236}">
                <a16:creationId xmlns:a16="http://schemas.microsoft.com/office/drawing/2014/main" id="{C10EF8A5-57B3-CA4F-ACE3-BE9DF8B3E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8" name="Line 849">
            <a:extLst>
              <a:ext uri="{FF2B5EF4-FFF2-40B4-BE49-F238E27FC236}">
                <a16:creationId xmlns:a16="http://schemas.microsoft.com/office/drawing/2014/main" id="{90B4212E-6DB9-F74E-A5D2-50F9CF05A2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786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69" name="Line 850">
            <a:extLst>
              <a:ext uri="{FF2B5EF4-FFF2-40B4-BE49-F238E27FC236}">
                <a16:creationId xmlns:a16="http://schemas.microsoft.com/office/drawing/2014/main" id="{AFCCAC35-8339-A647-97CD-A13DD877C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768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0" name="Line 851">
            <a:extLst>
              <a:ext uri="{FF2B5EF4-FFF2-40B4-BE49-F238E27FC236}">
                <a16:creationId xmlns:a16="http://schemas.microsoft.com/office/drawing/2014/main" id="{3DCC8CD0-EDB8-4545-9206-B0054E1142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1495425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1" name="Line 852">
            <a:extLst>
              <a:ext uri="{FF2B5EF4-FFF2-40B4-BE49-F238E27FC236}">
                <a16:creationId xmlns:a16="http://schemas.microsoft.com/office/drawing/2014/main" id="{17C314F5-4FD1-2146-B788-45A275532B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0913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2" name="Line 853">
            <a:extLst>
              <a:ext uri="{FF2B5EF4-FFF2-40B4-BE49-F238E27FC236}">
                <a16:creationId xmlns:a16="http://schemas.microsoft.com/office/drawing/2014/main" id="{FD5E48E4-9BCF-EA42-B6BC-39C60735B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1749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3" name="Line 854">
            <a:extLst>
              <a:ext uri="{FF2B5EF4-FFF2-40B4-BE49-F238E27FC236}">
                <a16:creationId xmlns:a16="http://schemas.microsoft.com/office/drawing/2014/main" id="{5D8AEF64-28F6-0446-BF0D-AEC198718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3786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4" name="Line 855">
            <a:extLst>
              <a:ext uri="{FF2B5EF4-FFF2-40B4-BE49-F238E27FC236}">
                <a16:creationId xmlns:a16="http://schemas.microsoft.com/office/drawing/2014/main" id="{976A06FA-16AB-3942-93AB-CD1F9E71E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556895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5" name="Line 856">
            <a:extLst>
              <a:ext uri="{FF2B5EF4-FFF2-40B4-BE49-F238E27FC236}">
                <a16:creationId xmlns:a16="http://schemas.microsoft.com/office/drawing/2014/main" id="{BEF0EF72-FA20-6041-A9B6-2E5F09070D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2514600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6" name="Line 857">
            <a:extLst>
              <a:ext uri="{FF2B5EF4-FFF2-40B4-BE49-F238E27FC236}">
                <a16:creationId xmlns:a16="http://schemas.microsoft.com/office/drawing/2014/main" id="{EA059B1F-B466-4841-AAF4-6B4857DFD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225901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7" name="Line 858">
            <a:extLst>
              <a:ext uri="{FF2B5EF4-FFF2-40B4-BE49-F238E27FC236}">
                <a16:creationId xmlns:a16="http://schemas.microsoft.com/office/drawing/2014/main" id="{414556E3-AC4B-3645-B770-F2B4C5334B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74913" y="3022600"/>
            <a:ext cx="255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8" name="Line 859">
            <a:extLst>
              <a:ext uri="{FF2B5EF4-FFF2-40B4-BE49-F238E27FC236}">
                <a16:creationId xmlns:a16="http://schemas.microsoft.com/office/drawing/2014/main" id="{3FB77EC6-5B5E-0E49-9A75-E55C134E53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79" name="Line 860">
            <a:extLst>
              <a:ext uri="{FF2B5EF4-FFF2-40B4-BE49-F238E27FC236}">
                <a16:creationId xmlns:a16="http://schemas.microsoft.com/office/drawing/2014/main" id="{95A397E8-44AD-1244-B916-5BC77A3F3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551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0" name="Line 861">
            <a:extLst>
              <a:ext uri="{FF2B5EF4-FFF2-40B4-BE49-F238E27FC236}">
                <a16:creationId xmlns:a16="http://schemas.microsoft.com/office/drawing/2014/main" id="{690BD76B-0D5D-DD44-892E-052E544E9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551363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1" name="Line 862">
            <a:extLst>
              <a:ext uri="{FF2B5EF4-FFF2-40B4-BE49-F238E27FC236}">
                <a16:creationId xmlns:a16="http://schemas.microsoft.com/office/drawing/2014/main" id="{AC11AB1E-D80A-774B-A74D-A06F950E6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607853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2" name="Line 863">
            <a:extLst>
              <a:ext uri="{FF2B5EF4-FFF2-40B4-BE49-F238E27FC236}">
                <a16:creationId xmlns:a16="http://schemas.microsoft.com/office/drawing/2014/main" id="{7F2931A7-4BAC-5D45-9D48-1805D74E4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3" name="Line 864">
            <a:extLst>
              <a:ext uri="{FF2B5EF4-FFF2-40B4-BE49-F238E27FC236}">
                <a16:creationId xmlns:a16="http://schemas.microsoft.com/office/drawing/2014/main" id="{7EAFFDF1-EEF1-0D40-BE8E-0E9319A5EA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149542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4" name="Line 866">
            <a:extLst>
              <a:ext uri="{FF2B5EF4-FFF2-40B4-BE49-F238E27FC236}">
                <a16:creationId xmlns:a16="http://schemas.microsoft.com/office/drawing/2014/main" id="{137A0082-4F95-2541-AADD-15FFC0C4D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5" name="Line 867">
            <a:extLst>
              <a:ext uri="{FF2B5EF4-FFF2-40B4-BE49-F238E27FC236}">
                <a16:creationId xmlns:a16="http://schemas.microsoft.com/office/drawing/2014/main" id="{31E8D4DF-BFAA-0345-A082-E9DAE7866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6" name="Line 869">
            <a:extLst>
              <a:ext uri="{FF2B5EF4-FFF2-40B4-BE49-F238E27FC236}">
                <a16:creationId xmlns:a16="http://schemas.microsoft.com/office/drawing/2014/main" id="{25347D55-28E1-1044-816C-8EF212F717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1495425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7" name="Line 870">
            <a:extLst>
              <a:ext uri="{FF2B5EF4-FFF2-40B4-BE49-F238E27FC236}">
                <a16:creationId xmlns:a16="http://schemas.microsoft.com/office/drawing/2014/main" id="{A02977B4-28A9-BD4D-B5E4-09991D781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4551363"/>
            <a:ext cx="509587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8" name="Line 871">
            <a:extLst>
              <a:ext uri="{FF2B5EF4-FFF2-40B4-BE49-F238E27FC236}">
                <a16:creationId xmlns:a16="http://schemas.microsoft.com/office/drawing/2014/main" id="{E81412D9-C063-0C44-A332-77B7BE5DA1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3532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89" name="Line 872">
            <a:extLst>
              <a:ext uri="{FF2B5EF4-FFF2-40B4-BE49-F238E27FC236}">
                <a16:creationId xmlns:a16="http://schemas.microsoft.com/office/drawing/2014/main" id="{AFF485B3-A2EE-F84E-98C5-9DA1B71D7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2005013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0" name="Line 873">
            <a:extLst>
              <a:ext uri="{FF2B5EF4-FFF2-40B4-BE49-F238E27FC236}">
                <a16:creationId xmlns:a16="http://schemas.microsoft.com/office/drawing/2014/main" id="{9D4E6D98-8F73-B44C-8588-83574A4B49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2005013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1" name="Line 874">
            <a:extLst>
              <a:ext uri="{FF2B5EF4-FFF2-40B4-BE49-F238E27FC236}">
                <a16:creationId xmlns:a16="http://schemas.microsoft.com/office/drawing/2014/main" id="{54114215-E37D-9840-8256-9A3A050E1A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2768600"/>
            <a:ext cx="255587" cy="763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2" name="Line 875">
            <a:extLst>
              <a:ext uri="{FF2B5EF4-FFF2-40B4-BE49-F238E27FC236}">
                <a16:creationId xmlns:a16="http://schemas.microsoft.com/office/drawing/2014/main" id="{3071DA9D-85EF-6F4F-A747-A21CD4276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3532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3" name="Line 876">
            <a:extLst>
              <a:ext uri="{FF2B5EF4-FFF2-40B4-BE49-F238E27FC236}">
                <a16:creationId xmlns:a16="http://schemas.microsoft.com/office/drawing/2014/main" id="{7BEC3384-5F9A-8B4E-8A5C-61951B0FFF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3786188"/>
            <a:ext cx="763587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4" name="Line 877">
            <a:extLst>
              <a:ext uri="{FF2B5EF4-FFF2-40B4-BE49-F238E27FC236}">
                <a16:creationId xmlns:a16="http://schemas.microsoft.com/office/drawing/2014/main" id="{F2EFD94D-631C-9245-83C8-28D707E19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5" name="Line 878">
            <a:extLst>
              <a:ext uri="{FF2B5EF4-FFF2-40B4-BE49-F238E27FC236}">
                <a16:creationId xmlns:a16="http://schemas.microsoft.com/office/drawing/2014/main" id="{540B4178-4287-6643-870C-0A7ADE0ECE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429577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6" name="Line 879">
            <a:extLst>
              <a:ext uri="{FF2B5EF4-FFF2-40B4-BE49-F238E27FC236}">
                <a16:creationId xmlns:a16="http://schemas.microsoft.com/office/drawing/2014/main" id="{05F41661-C6D5-AB42-86F4-ADFA84739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7" name="Line 880">
            <a:extLst>
              <a:ext uri="{FF2B5EF4-FFF2-40B4-BE49-F238E27FC236}">
                <a16:creationId xmlns:a16="http://schemas.microsoft.com/office/drawing/2014/main" id="{7CA590D0-DEA4-E949-A724-CB002FEF8F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4805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8" name="Line 881">
            <a:extLst>
              <a:ext uri="{FF2B5EF4-FFF2-40B4-BE49-F238E27FC236}">
                <a16:creationId xmlns:a16="http://schemas.microsoft.com/office/drawing/2014/main" id="{85A0852C-96B0-1646-B20E-2091D6842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022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499" name="Line 882">
            <a:extLst>
              <a:ext uri="{FF2B5EF4-FFF2-40B4-BE49-F238E27FC236}">
                <a16:creationId xmlns:a16="http://schemas.microsoft.com/office/drawing/2014/main" id="{22F517D2-440B-6D42-8DE5-97AE86C21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0" name="Line 883">
            <a:extLst>
              <a:ext uri="{FF2B5EF4-FFF2-40B4-BE49-F238E27FC236}">
                <a16:creationId xmlns:a16="http://schemas.microsoft.com/office/drawing/2014/main" id="{F2F83D44-DD5C-E842-B7E4-3B64F997B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4088" y="1749425"/>
            <a:ext cx="509587" cy="255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1" name="Line 884">
            <a:extLst>
              <a:ext uri="{FF2B5EF4-FFF2-40B4-BE49-F238E27FC236}">
                <a16:creationId xmlns:a16="http://schemas.microsoft.com/office/drawing/2014/main" id="{8403202B-26D1-9646-B5CB-A76DFFD860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5822950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2" name="Line 885">
            <a:extLst>
              <a:ext uri="{FF2B5EF4-FFF2-40B4-BE49-F238E27FC236}">
                <a16:creationId xmlns:a16="http://schemas.microsoft.com/office/drawing/2014/main" id="{95C22705-0E8A-734B-BFDF-32B816B5AB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6332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3" name="Line 886">
            <a:extLst>
              <a:ext uri="{FF2B5EF4-FFF2-40B4-BE49-F238E27FC236}">
                <a16:creationId xmlns:a16="http://schemas.microsoft.com/office/drawing/2014/main" id="{3B44C9D3-B7DE-DF43-9D90-F897B0293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1495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4" name="Line 887">
            <a:extLst>
              <a:ext uri="{FF2B5EF4-FFF2-40B4-BE49-F238E27FC236}">
                <a16:creationId xmlns:a16="http://schemas.microsoft.com/office/drawing/2014/main" id="{2F7ED7D1-BCB4-C549-9D09-96AF24EE9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5314950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5" name="Line 888">
            <a:extLst>
              <a:ext uri="{FF2B5EF4-FFF2-40B4-BE49-F238E27FC236}">
                <a16:creationId xmlns:a16="http://schemas.microsoft.com/office/drawing/2014/main" id="{ABDAF139-B5A7-3242-ACB2-EFBD5A7D3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6" name="Line 889">
            <a:extLst>
              <a:ext uri="{FF2B5EF4-FFF2-40B4-BE49-F238E27FC236}">
                <a16:creationId xmlns:a16="http://schemas.microsoft.com/office/drawing/2014/main" id="{C5069F7B-BD04-0848-B98E-36D90041A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3532188"/>
            <a:ext cx="1587" cy="1019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7" name="Line 890">
            <a:extLst>
              <a:ext uri="{FF2B5EF4-FFF2-40B4-BE49-F238E27FC236}">
                <a16:creationId xmlns:a16="http://schemas.microsoft.com/office/drawing/2014/main" id="{CA0235D2-0DDF-4343-9EF8-CE8D97FC3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2005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8" name="Line 891">
            <a:extLst>
              <a:ext uri="{FF2B5EF4-FFF2-40B4-BE49-F238E27FC236}">
                <a16:creationId xmlns:a16="http://schemas.microsoft.com/office/drawing/2014/main" id="{6F5B029B-38CD-2544-B9F3-E66E6CFA6D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259013"/>
            <a:ext cx="1588" cy="255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09" name="Line 892">
            <a:extLst>
              <a:ext uri="{FF2B5EF4-FFF2-40B4-BE49-F238E27FC236}">
                <a16:creationId xmlns:a16="http://schemas.microsoft.com/office/drawing/2014/main" id="{A9AC2C42-4A6D-6149-B504-40078B90F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532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0" name="Line 893">
            <a:extLst>
              <a:ext uri="{FF2B5EF4-FFF2-40B4-BE49-F238E27FC236}">
                <a16:creationId xmlns:a16="http://schemas.microsoft.com/office/drawing/2014/main" id="{C971B66C-D021-4546-AE3A-965BCDC32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2514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1" name="Line 895">
            <a:extLst>
              <a:ext uri="{FF2B5EF4-FFF2-40B4-BE49-F238E27FC236}">
                <a16:creationId xmlns:a16="http://schemas.microsoft.com/office/drawing/2014/main" id="{BEAE692C-8813-B74D-98DA-020D8228D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3278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2" name="Line 896">
            <a:extLst>
              <a:ext uri="{FF2B5EF4-FFF2-40B4-BE49-F238E27FC236}">
                <a16:creationId xmlns:a16="http://schemas.microsoft.com/office/drawing/2014/main" id="{31F04DC1-BA0E-194D-8BA4-D50294AE9B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4041775"/>
            <a:ext cx="2555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3" name="Line 897">
            <a:extLst>
              <a:ext uri="{FF2B5EF4-FFF2-40B4-BE49-F238E27FC236}">
                <a16:creationId xmlns:a16="http://schemas.microsoft.com/office/drawing/2014/main" id="{EDB19327-CA04-3644-B5A4-5785695816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2259013"/>
            <a:ext cx="509588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4" name="Line 898">
            <a:extLst>
              <a:ext uri="{FF2B5EF4-FFF2-40B4-BE49-F238E27FC236}">
                <a16:creationId xmlns:a16="http://schemas.microsoft.com/office/drawing/2014/main" id="{33DD49E0-8A6E-274C-B244-8D5D3D1DFB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4551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5" name="Line 899">
            <a:extLst>
              <a:ext uri="{FF2B5EF4-FFF2-40B4-BE49-F238E27FC236}">
                <a16:creationId xmlns:a16="http://schemas.microsoft.com/office/drawing/2014/main" id="{5663FFCD-D90C-1F42-9555-DD67535BB9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5059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6" name="Line 900">
            <a:extLst>
              <a:ext uri="{FF2B5EF4-FFF2-40B4-BE49-F238E27FC236}">
                <a16:creationId xmlns:a16="http://schemas.microsoft.com/office/drawing/2014/main" id="{77E6CB3F-C75B-5945-BB5C-EFAF35ECC1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3278188"/>
            <a:ext cx="1588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7" name="Line 901">
            <a:extLst>
              <a:ext uri="{FF2B5EF4-FFF2-40B4-BE49-F238E27FC236}">
                <a16:creationId xmlns:a16="http://schemas.microsoft.com/office/drawing/2014/main" id="{C7044F30-7073-724B-B9B1-29944554BB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5568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8" name="Line 902">
            <a:extLst>
              <a:ext uri="{FF2B5EF4-FFF2-40B4-BE49-F238E27FC236}">
                <a16:creationId xmlns:a16="http://schemas.microsoft.com/office/drawing/2014/main" id="{8C683A99-3A9E-4B4F-A3AA-2E3C5C49BD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19" name="Line 903">
            <a:extLst>
              <a:ext uri="{FF2B5EF4-FFF2-40B4-BE49-F238E27FC236}">
                <a16:creationId xmlns:a16="http://schemas.microsoft.com/office/drawing/2014/main" id="{CCB35406-CCC6-494F-B463-E5E8ED931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0" name="Line 904">
            <a:extLst>
              <a:ext uri="{FF2B5EF4-FFF2-40B4-BE49-F238E27FC236}">
                <a16:creationId xmlns:a16="http://schemas.microsoft.com/office/drawing/2014/main" id="{90C621AE-A48E-7843-9542-7B907EC2D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1" name="Line 905">
            <a:extLst>
              <a:ext uri="{FF2B5EF4-FFF2-40B4-BE49-F238E27FC236}">
                <a16:creationId xmlns:a16="http://schemas.microsoft.com/office/drawing/2014/main" id="{ADC325A8-2433-CA48-BF35-C25DBB9407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1749425"/>
            <a:ext cx="1588" cy="255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2" name="Line 906">
            <a:extLst>
              <a:ext uri="{FF2B5EF4-FFF2-40B4-BE49-F238E27FC236}">
                <a16:creationId xmlns:a16="http://schemas.microsoft.com/office/drawing/2014/main" id="{DD85F438-4F67-7349-9522-EDA7C0C634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2768600"/>
            <a:ext cx="509588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3" name="Line 907">
            <a:extLst>
              <a:ext uri="{FF2B5EF4-FFF2-40B4-BE49-F238E27FC236}">
                <a16:creationId xmlns:a16="http://schemas.microsoft.com/office/drawing/2014/main" id="{89B9B9B8-4A35-7A49-AAA0-3F19D5C6F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4" name="Line 908">
            <a:extLst>
              <a:ext uri="{FF2B5EF4-FFF2-40B4-BE49-F238E27FC236}">
                <a16:creationId xmlns:a16="http://schemas.microsoft.com/office/drawing/2014/main" id="{F16DC7EE-5546-7D44-88D4-CFF8625671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3532188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5" name="Line 909">
            <a:extLst>
              <a:ext uri="{FF2B5EF4-FFF2-40B4-BE49-F238E27FC236}">
                <a16:creationId xmlns:a16="http://schemas.microsoft.com/office/drawing/2014/main" id="{9ED5E275-72EA-4F45-AF8E-8B800451E4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500" y="4041775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6" name="Line 910">
            <a:extLst>
              <a:ext uri="{FF2B5EF4-FFF2-40B4-BE49-F238E27FC236}">
                <a16:creationId xmlns:a16="http://schemas.microsoft.com/office/drawing/2014/main" id="{FD82B3A0-A529-F24D-B24F-A8D408394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278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7" name="Line 911">
            <a:extLst>
              <a:ext uri="{FF2B5EF4-FFF2-40B4-BE49-F238E27FC236}">
                <a16:creationId xmlns:a16="http://schemas.microsoft.com/office/drawing/2014/main" id="{5E1B22B2-170B-254D-9D31-64FD7E5ACE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8" name="Line 912">
            <a:extLst>
              <a:ext uri="{FF2B5EF4-FFF2-40B4-BE49-F238E27FC236}">
                <a16:creationId xmlns:a16="http://schemas.microsoft.com/office/drawing/2014/main" id="{1BA50EBF-6909-904C-8E42-B8EB0918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438" y="2259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29" name="Line 913">
            <a:extLst>
              <a:ext uri="{FF2B5EF4-FFF2-40B4-BE49-F238E27FC236}">
                <a16:creationId xmlns:a16="http://schemas.microsoft.com/office/drawing/2014/main" id="{91CA74BF-4C92-AB4B-A739-5F5E1ECDB4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0" name="Line 914">
            <a:extLst>
              <a:ext uri="{FF2B5EF4-FFF2-40B4-BE49-F238E27FC236}">
                <a16:creationId xmlns:a16="http://schemas.microsoft.com/office/drawing/2014/main" id="{E7A1AAF4-534F-C347-B8FF-E25354ADD9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4913" y="2005013"/>
            <a:ext cx="1587" cy="254000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1" name="Line 915">
            <a:extLst>
              <a:ext uri="{FF2B5EF4-FFF2-40B4-BE49-F238E27FC236}">
                <a16:creationId xmlns:a16="http://schemas.microsoft.com/office/drawing/2014/main" id="{6FAB3FEF-60F8-6F4E-9FA7-922C6278C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3786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2" name="Line 916">
            <a:extLst>
              <a:ext uri="{FF2B5EF4-FFF2-40B4-BE49-F238E27FC236}">
                <a16:creationId xmlns:a16="http://schemas.microsoft.com/office/drawing/2014/main" id="{4CF4381A-016D-FC4D-9A2A-1B0161323C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40438" y="3532188"/>
            <a:ext cx="508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3" name="Line 917">
            <a:extLst>
              <a:ext uri="{FF2B5EF4-FFF2-40B4-BE49-F238E27FC236}">
                <a16:creationId xmlns:a16="http://schemas.microsoft.com/office/drawing/2014/main" id="{3130EEC5-5772-EC43-A231-A82E566851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850" y="4295775"/>
            <a:ext cx="1017588" cy="10191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4" name="Line 918">
            <a:extLst>
              <a:ext uri="{FF2B5EF4-FFF2-40B4-BE49-F238E27FC236}">
                <a16:creationId xmlns:a16="http://schemas.microsoft.com/office/drawing/2014/main" id="{8F76843C-FD1C-E84C-A9E1-C8F85EF51D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5314950"/>
            <a:ext cx="509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5" name="Line 919">
            <a:extLst>
              <a:ext uri="{FF2B5EF4-FFF2-40B4-BE49-F238E27FC236}">
                <a16:creationId xmlns:a16="http://schemas.microsoft.com/office/drawing/2014/main" id="{C3BC19FA-5DD3-BA40-939C-105820983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088" y="225901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6" name="Line 920">
            <a:extLst>
              <a:ext uri="{FF2B5EF4-FFF2-40B4-BE49-F238E27FC236}">
                <a16:creationId xmlns:a16="http://schemas.microsoft.com/office/drawing/2014/main" id="{86211DEB-36CC-1447-9688-941CECC9C0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500" y="531495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7" name="Line 921">
            <a:extLst>
              <a:ext uri="{FF2B5EF4-FFF2-40B4-BE49-F238E27FC236}">
                <a16:creationId xmlns:a16="http://schemas.microsoft.com/office/drawing/2014/main" id="{70D93F8F-12DC-C245-A742-1EEB594A0A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0850" y="2514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8" name="Line 922">
            <a:extLst>
              <a:ext uri="{FF2B5EF4-FFF2-40B4-BE49-F238E27FC236}">
                <a16:creationId xmlns:a16="http://schemas.microsoft.com/office/drawing/2014/main" id="{73D0DB46-FDE6-2040-B5F3-0FA41C6B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39" name="Line 923">
            <a:extLst>
              <a:ext uri="{FF2B5EF4-FFF2-40B4-BE49-F238E27FC236}">
                <a16:creationId xmlns:a16="http://schemas.microsoft.com/office/drawing/2014/main" id="{43BBED50-D7DB-5545-B439-1C418E93FE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94438" y="1495425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0" name="Line 924">
            <a:extLst>
              <a:ext uri="{FF2B5EF4-FFF2-40B4-BE49-F238E27FC236}">
                <a16:creationId xmlns:a16="http://schemas.microsoft.com/office/drawing/2014/main" id="{C63FCEB2-DCBD-F340-AC9B-3D2F601F5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1" name="Line 925">
            <a:extLst>
              <a:ext uri="{FF2B5EF4-FFF2-40B4-BE49-F238E27FC236}">
                <a16:creationId xmlns:a16="http://schemas.microsoft.com/office/drawing/2014/main" id="{75C903E5-8BAD-3940-984D-3982B1C3ED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5263" y="2259013"/>
            <a:ext cx="509587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2" name="Line 926">
            <a:extLst>
              <a:ext uri="{FF2B5EF4-FFF2-40B4-BE49-F238E27FC236}">
                <a16:creationId xmlns:a16="http://schemas.microsoft.com/office/drawing/2014/main" id="{DDBFB4EB-7699-4845-8FAF-04D4A8816C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3" name="Line 927">
            <a:extLst>
              <a:ext uri="{FF2B5EF4-FFF2-40B4-BE49-F238E27FC236}">
                <a16:creationId xmlns:a16="http://schemas.microsoft.com/office/drawing/2014/main" id="{9C11E11F-25FE-5A48-A1CB-D55F5044F3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2768600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4" name="Line 928">
            <a:extLst>
              <a:ext uri="{FF2B5EF4-FFF2-40B4-BE49-F238E27FC236}">
                <a16:creationId xmlns:a16="http://schemas.microsoft.com/office/drawing/2014/main" id="{EA633A38-ECA6-CA4C-82B1-E60D5BA93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302260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5" name="Line 929">
            <a:extLst>
              <a:ext uri="{FF2B5EF4-FFF2-40B4-BE49-F238E27FC236}">
                <a16:creationId xmlns:a16="http://schemas.microsoft.com/office/drawing/2014/main" id="{4B282101-01EA-BC4A-99FC-9347695ECA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5" y="531495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6" name="Line 930">
            <a:extLst>
              <a:ext uri="{FF2B5EF4-FFF2-40B4-BE49-F238E27FC236}">
                <a16:creationId xmlns:a16="http://schemas.microsoft.com/office/drawing/2014/main" id="{6F8BAD01-9C0F-6E47-8046-5FD2C0DC25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5059363"/>
            <a:ext cx="255588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7" name="Line 931">
            <a:extLst>
              <a:ext uri="{FF2B5EF4-FFF2-40B4-BE49-F238E27FC236}">
                <a16:creationId xmlns:a16="http://schemas.microsoft.com/office/drawing/2014/main" id="{5DE8089C-9205-E646-A053-4C3B6AECD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13" y="1495425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8" name="Line 932">
            <a:extLst>
              <a:ext uri="{FF2B5EF4-FFF2-40B4-BE49-F238E27FC236}">
                <a16:creationId xmlns:a16="http://schemas.microsoft.com/office/drawing/2014/main" id="{BEE23C3C-004A-F74D-B948-35BA02455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353218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49" name="Line 934">
            <a:extLst>
              <a:ext uri="{FF2B5EF4-FFF2-40B4-BE49-F238E27FC236}">
                <a16:creationId xmlns:a16="http://schemas.microsoft.com/office/drawing/2014/main" id="{6B7BE46F-E985-CA4F-B405-FCAA714858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4295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0" name="Line 935">
            <a:extLst>
              <a:ext uri="{FF2B5EF4-FFF2-40B4-BE49-F238E27FC236}">
                <a16:creationId xmlns:a16="http://schemas.microsoft.com/office/drawing/2014/main" id="{AB9F1EDA-9043-6648-8D1B-B672B6B17E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8438" y="480536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1" name="Line 936">
            <a:extLst>
              <a:ext uri="{FF2B5EF4-FFF2-40B4-BE49-F238E27FC236}">
                <a16:creationId xmlns:a16="http://schemas.microsoft.com/office/drawing/2014/main" id="{DD917395-1B57-754F-A3CB-BC5914025D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200501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2" name="Line 937">
            <a:extLst>
              <a:ext uri="{FF2B5EF4-FFF2-40B4-BE49-F238E27FC236}">
                <a16:creationId xmlns:a16="http://schemas.microsoft.com/office/drawing/2014/main" id="{9E7DB969-7B01-7544-A36A-FBB832A22F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94438" y="5314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71553" name="Group 1780">
            <a:extLst>
              <a:ext uri="{FF2B5EF4-FFF2-40B4-BE49-F238E27FC236}">
                <a16:creationId xmlns:a16="http://schemas.microsoft.com/office/drawing/2014/main" id="{1170BED8-C226-3A4E-B2C2-5B9D0DEC7EE0}"/>
              </a:ext>
            </a:extLst>
          </p:cNvPr>
          <p:cNvGrpSpPr>
            <a:grpSpLocks/>
          </p:cNvGrpSpPr>
          <p:nvPr/>
        </p:nvGrpSpPr>
        <p:grpSpPr bwMode="auto">
          <a:xfrm>
            <a:off x="2717800" y="2017713"/>
            <a:ext cx="3817938" cy="3819525"/>
            <a:chOff x="1720" y="1263"/>
            <a:chExt cx="2405" cy="2406"/>
          </a:xfrm>
        </p:grpSpPr>
        <p:sp>
          <p:nvSpPr>
            <p:cNvPr id="106210" name="Line 24">
              <a:extLst>
                <a:ext uri="{FF2B5EF4-FFF2-40B4-BE49-F238E27FC236}">
                  <a16:creationId xmlns:a16="http://schemas.microsoft.com/office/drawing/2014/main" id="{9B96BCB8-9283-9C42-A6AE-0451846C4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1584"/>
              <a:ext cx="1" cy="160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1" name="Line 68">
              <a:extLst>
                <a:ext uri="{FF2B5EF4-FFF2-40B4-BE49-F238E27FC236}">
                  <a16:creationId xmlns:a16="http://schemas.microsoft.com/office/drawing/2014/main" id="{E1B5D9EE-E9CB-0E40-9308-9A4C2114A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5" y="3668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2" name="Line 97">
              <a:extLst>
                <a:ext uri="{FF2B5EF4-FFF2-40B4-BE49-F238E27FC236}">
                  <a16:creationId xmlns:a16="http://schemas.microsoft.com/office/drawing/2014/main" id="{CE344ACC-3ABD-954F-BCE0-100DCE717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2546"/>
              <a:ext cx="1" cy="160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3" name="Line 124">
              <a:extLst>
                <a:ext uri="{FF2B5EF4-FFF2-40B4-BE49-F238E27FC236}">
                  <a16:creationId xmlns:a16="http://schemas.microsoft.com/office/drawing/2014/main" id="{B5088E00-433C-284A-B93B-381479C85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423"/>
              <a:ext cx="1" cy="16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4" name="Line 126">
              <a:extLst>
                <a:ext uri="{FF2B5EF4-FFF2-40B4-BE49-F238E27FC236}">
                  <a16:creationId xmlns:a16="http://schemas.microsoft.com/office/drawing/2014/main" id="{55725774-F93D-D847-92FB-B082640E7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4" y="3508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5" name="Line 189">
              <a:extLst>
                <a:ext uri="{FF2B5EF4-FFF2-40B4-BE49-F238E27FC236}">
                  <a16:creationId xmlns:a16="http://schemas.microsoft.com/office/drawing/2014/main" id="{578EEF50-625E-A54E-86ED-C43C27ED4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1263"/>
              <a:ext cx="1" cy="160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6" name="Line 320">
              <a:extLst>
                <a:ext uri="{FF2B5EF4-FFF2-40B4-BE49-F238E27FC236}">
                  <a16:creationId xmlns:a16="http://schemas.microsoft.com/office/drawing/2014/main" id="{862515DD-74A1-CC41-995D-7FBFCD952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3508"/>
              <a:ext cx="161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7" name="Line 365">
              <a:extLst>
                <a:ext uri="{FF2B5EF4-FFF2-40B4-BE49-F238E27FC236}">
                  <a16:creationId xmlns:a16="http://schemas.microsoft.com/office/drawing/2014/main" id="{0F721BF7-1DBE-B240-BE04-F730629B2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3" y="3348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8" name="Line 368">
              <a:extLst>
                <a:ext uri="{FF2B5EF4-FFF2-40B4-BE49-F238E27FC236}">
                  <a16:creationId xmlns:a16="http://schemas.microsoft.com/office/drawing/2014/main" id="{7CC41A82-A64A-5844-A4BE-0D89B5997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" y="2225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19" name="Line 435">
              <a:extLst>
                <a:ext uri="{FF2B5EF4-FFF2-40B4-BE49-F238E27FC236}">
                  <a16:creationId xmlns:a16="http://schemas.microsoft.com/office/drawing/2014/main" id="{7DAD997A-271C-A54F-AE49-3292CA32C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2065"/>
              <a:ext cx="161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0" name="Line 503">
              <a:extLst>
                <a:ext uri="{FF2B5EF4-FFF2-40B4-BE49-F238E27FC236}">
                  <a16:creationId xmlns:a16="http://schemas.microsoft.com/office/drawing/2014/main" id="{A05D7BBD-9646-D24B-9DC0-3F9A48F80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1" y="1904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1" name="Line 563">
              <a:extLst>
                <a:ext uri="{FF2B5EF4-FFF2-40B4-BE49-F238E27FC236}">
                  <a16:creationId xmlns:a16="http://schemas.microsoft.com/office/drawing/2014/main" id="{300DE738-227E-4142-BA44-93F3821A0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1744"/>
              <a:ext cx="161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2" name="Line 604">
              <a:extLst>
                <a:ext uri="{FF2B5EF4-FFF2-40B4-BE49-F238E27FC236}">
                  <a16:creationId xmlns:a16="http://schemas.microsoft.com/office/drawing/2014/main" id="{0B680A3A-86E1-B546-9515-2F2BD16D6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3" y="3348"/>
              <a:ext cx="161" cy="160"/>
            </a:xfrm>
            <a:prstGeom prst="line">
              <a:avLst/>
            </a:prstGeom>
            <a:noFill/>
            <a:ln w="635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3" name="Line 632">
              <a:extLst>
                <a:ext uri="{FF2B5EF4-FFF2-40B4-BE49-F238E27FC236}">
                  <a16:creationId xmlns:a16="http://schemas.microsoft.com/office/drawing/2014/main" id="{9A0B7959-9066-1446-AFBB-AE53B6D07D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584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4" name="Line 677">
              <a:extLst>
                <a:ext uri="{FF2B5EF4-FFF2-40B4-BE49-F238E27FC236}">
                  <a16:creationId xmlns:a16="http://schemas.microsoft.com/office/drawing/2014/main" id="{B1F8ACE0-B9C0-AC43-94B6-9CA527B22E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" y="2867"/>
              <a:ext cx="1" cy="481"/>
            </a:xfrm>
            <a:prstGeom prst="line">
              <a:avLst/>
            </a:prstGeom>
            <a:noFill/>
            <a:ln w="635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5" name="Line 681">
              <a:extLst>
                <a:ext uri="{FF2B5EF4-FFF2-40B4-BE49-F238E27FC236}">
                  <a16:creationId xmlns:a16="http://schemas.microsoft.com/office/drawing/2014/main" id="{10DBB3FD-77EF-EE42-ADD3-21E1F32C5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1423"/>
              <a:ext cx="160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6" name="Line 791">
              <a:extLst>
                <a:ext uri="{FF2B5EF4-FFF2-40B4-BE49-F238E27FC236}">
                  <a16:creationId xmlns:a16="http://schemas.microsoft.com/office/drawing/2014/main" id="{5E41AAAB-BF7D-B948-8A18-A7B36AFD9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2225"/>
              <a:ext cx="1" cy="160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7" name="Line 829">
              <a:extLst>
                <a:ext uri="{FF2B5EF4-FFF2-40B4-BE49-F238E27FC236}">
                  <a16:creationId xmlns:a16="http://schemas.microsoft.com/office/drawing/2014/main" id="{EFA82444-F021-464B-8616-1EF0C51BC3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2" y="2065"/>
              <a:ext cx="1" cy="160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8" name="Line 840">
              <a:extLst>
                <a:ext uri="{FF2B5EF4-FFF2-40B4-BE49-F238E27FC236}">
                  <a16:creationId xmlns:a16="http://schemas.microsoft.com/office/drawing/2014/main" id="{58829169-9C43-6948-92B1-37EE8BD08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2706"/>
              <a:ext cx="161" cy="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29" name="Line 865">
              <a:extLst>
                <a:ext uri="{FF2B5EF4-FFF2-40B4-BE49-F238E27FC236}">
                  <a16:creationId xmlns:a16="http://schemas.microsoft.com/office/drawing/2014/main" id="{348200A3-5477-A64B-AF27-7691A5C35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1" y="1904"/>
              <a:ext cx="1" cy="161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30" name="Line 868">
              <a:extLst>
                <a:ext uri="{FF2B5EF4-FFF2-40B4-BE49-F238E27FC236}">
                  <a16:creationId xmlns:a16="http://schemas.microsoft.com/office/drawing/2014/main" id="{A14EB5C2-C26B-D748-9139-9C196F9D3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2" y="2385"/>
              <a:ext cx="160" cy="161"/>
            </a:xfrm>
            <a:prstGeom prst="line">
              <a:avLst/>
            </a:prstGeom>
            <a:noFill/>
            <a:ln w="635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31" name="Line 894">
              <a:extLst>
                <a:ext uri="{FF2B5EF4-FFF2-40B4-BE49-F238E27FC236}">
                  <a16:creationId xmlns:a16="http://schemas.microsoft.com/office/drawing/2014/main" id="{B7729633-703F-684C-BD32-5C3A335E54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1" y="1744"/>
              <a:ext cx="1" cy="160"/>
            </a:xfrm>
            <a:prstGeom prst="line">
              <a:avLst/>
            </a:prstGeom>
            <a:noFill/>
            <a:ln w="635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32" name="Line 933">
              <a:extLst>
                <a:ext uri="{FF2B5EF4-FFF2-40B4-BE49-F238E27FC236}">
                  <a16:creationId xmlns:a16="http://schemas.microsoft.com/office/drawing/2014/main" id="{FE0ACC0C-E51F-6C41-81A7-325622830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" y="2706"/>
              <a:ext cx="160" cy="161"/>
            </a:xfrm>
            <a:prstGeom prst="line">
              <a:avLst/>
            </a:prstGeom>
            <a:noFill/>
            <a:ln w="635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33" name="Line 938">
              <a:extLst>
                <a:ext uri="{FF2B5EF4-FFF2-40B4-BE49-F238E27FC236}">
                  <a16:creationId xmlns:a16="http://schemas.microsoft.com/office/drawing/2014/main" id="{B648BAC1-C244-1443-92C2-3F99CA8111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5" y="3508"/>
              <a:ext cx="160" cy="160"/>
            </a:xfrm>
            <a:prstGeom prst="line">
              <a:avLst/>
            </a:prstGeom>
            <a:noFill/>
            <a:ln w="635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554" name="Line 939">
            <a:extLst>
              <a:ext uri="{FF2B5EF4-FFF2-40B4-BE49-F238E27FC236}">
                <a16:creationId xmlns:a16="http://schemas.microsoft.com/office/drawing/2014/main" id="{5AD5277F-826C-0743-A917-13D09395C9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582295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5" name="Line 940">
            <a:extLst>
              <a:ext uri="{FF2B5EF4-FFF2-40B4-BE49-F238E27FC236}">
                <a16:creationId xmlns:a16="http://schemas.microsoft.com/office/drawing/2014/main" id="{24882DC9-7860-3446-8765-F78F52FF56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6332538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6" name="Line 941">
            <a:extLst>
              <a:ext uri="{FF2B5EF4-FFF2-40B4-BE49-F238E27FC236}">
                <a16:creationId xmlns:a16="http://schemas.microsoft.com/office/drawing/2014/main" id="{CFE9E443-91DD-474F-914A-9506AA3CE8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5822950"/>
            <a:ext cx="254000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7" name="Line 942">
            <a:extLst>
              <a:ext uri="{FF2B5EF4-FFF2-40B4-BE49-F238E27FC236}">
                <a16:creationId xmlns:a16="http://schemas.microsoft.com/office/drawing/2014/main" id="{BCAA2943-84B1-EE48-928A-81577147E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2514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8" name="Line 943">
            <a:extLst>
              <a:ext uri="{FF2B5EF4-FFF2-40B4-BE49-F238E27FC236}">
                <a16:creationId xmlns:a16="http://schemas.microsoft.com/office/drawing/2014/main" id="{7D5E6135-8A2B-B44D-BFAE-1CAF71EB9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675" y="4295775"/>
            <a:ext cx="1527175" cy="763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59" name="Line 944">
            <a:extLst>
              <a:ext uri="{FF2B5EF4-FFF2-40B4-BE49-F238E27FC236}">
                <a16:creationId xmlns:a16="http://schemas.microsoft.com/office/drawing/2014/main" id="{23C41264-FEC0-E24E-9C45-DCAC5FFE5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3786188"/>
            <a:ext cx="254000" cy="255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0" name="Line 945">
            <a:extLst>
              <a:ext uri="{FF2B5EF4-FFF2-40B4-BE49-F238E27FC236}">
                <a16:creationId xmlns:a16="http://schemas.microsoft.com/office/drawing/2014/main" id="{8371223D-234F-7342-832F-744B9108B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7263" y="2768600"/>
            <a:ext cx="254000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1" name="Line 946">
            <a:extLst>
              <a:ext uri="{FF2B5EF4-FFF2-40B4-BE49-F238E27FC236}">
                <a16:creationId xmlns:a16="http://schemas.microsoft.com/office/drawing/2014/main" id="{BB8EFAED-EE5F-FE4E-B697-2995725BD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607853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2" name="Line 947">
            <a:extLst>
              <a:ext uri="{FF2B5EF4-FFF2-40B4-BE49-F238E27FC236}">
                <a16:creationId xmlns:a16="http://schemas.microsoft.com/office/drawing/2014/main" id="{D0DD2286-D789-4E49-BAEF-574F4C550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0438" y="404177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3" name="Line 948">
            <a:extLst>
              <a:ext uri="{FF2B5EF4-FFF2-40B4-BE49-F238E27FC236}">
                <a16:creationId xmlns:a16="http://schemas.microsoft.com/office/drawing/2014/main" id="{D915673D-F79D-2243-9B83-89AC99CF3A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4551363"/>
            <a:ext cx="2555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4" name="Line 949">
            <a:extLst>
              <a:ext uri="{FF2B5EF4-FFF2-40B4-BE49-F238E27FC236}">
                <a16:creationId xmlns:a16="http://schemas.microsoft.com/office/drawing/2014/main" id="{C2DEEB9E-6AFA-BD47-BAE9-9AFCA787C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4551363"/>
            <a:ext cx="255588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5" name="Line 950">
            <a:extLst>
              <a:ext uri="{FF2B5EF4-FFF2-40B4-BE49-F238E27FC236}">
                <a16:creationId xmlns:a16="http://schemas.microsoft.com/office/drawing/2014/main" id="{C15C101E-063F-7F47-BBD2-81ED28A438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3" y="2768600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6" name="Line 951">
            <a:extLst>
              <a:ext uri="{FF2B5EF4-FFF2-40B4-BE49-F238E27FC236}">
                <a16:creationId xmlns:a16="http://schemas.microsoft.com/office/drawing/2014/main" id="{0F4BBC04-ACD4-B349-AE25-5DE97A8B55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0850" y="5059363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7" name="Line 952">
            <a:extLst>
              <a:ext uri="{FF2B5EF4-FFF2-40B4-BE49-F238E27FC236}">
                <a16:creationId xmlns:a16="http://schemas.microsoft.com/office/drawing/2014/main" id="{A6CB0492-E518-F944-9FB8-8B88A8349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5568950"/>
            <a:ext cx="255587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8" name="Line 953">
            <a:extLst>
              <a:ext uri="{FF2B5EF4-FFF2-40B4-BE49-F238E27FC236}">
                <a16:creationId xmlns:a16="http://schemas.microsoft.com/office/drawing/2014/main" id="{95048D47-B06A-EB40-9D9B-EECAF9EA89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1263" y="607853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69" name="Line 954">
            <a:extLst>
              <a:ext uri="{FF2B5EF4-FFF2-40B4-BE49-F238E27FC236}">
                <a16:creationId xmlns:a16="http://schemas.microsoft.com/office/drawing/2014/main" id="{9442A967-370E-7542-8346-A31EB5AFBB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278188"/>
            <a:ext cx="1588" cy="508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0" name="Line 955">
            <a:extLst>
              <a:ext uri="{FF2B5EF4-FFF2-40B4-BE49-F238E27FC236}">
                <a16:creationId xmlns:a16="http://schemas.microsoft.com/office/drawing/2014/main" id="{1325335D-030F-3A4F-AB6F-43759069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3278188"/>
            <a:ext cx="254000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1" name="Line 956">
            <a:extLst>
              <a:ext uri="{FF2B5EF4-FFF2-40B4-BE49-F238E27FC236}">
                <a16:creationId xmlns:a16="http://schemas.microsoft.com/office/drawing/2014/main" id="{C9DC3A27-AC99-2A4A-AAAE-F975E39486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2768600"/>
            <a:ext cx="255588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2" name="Line 957">
            <a:extLst>
              <a:ext uri="{FF2B5EF4-FFF2-40B4-BE49-F238E27FC236}">
                <a16:creationId xmlns:a16="http://schemas.microsoft.com/office/drawing/2014/main" id="{674F0D6B-62E9-A540-82CC-0C7D126B2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500" y="1749425"/>
            <a:ext cx="254000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3" name="Line 958">
            <a:extLst>
              <a:ext uri="{FF2B5EF4-FFF2-40B4-BE49-F238E27FC236}">
                <a16:creationId xmlns:a16="http://schemas.microsoft.com/office/drawing/2014/main" id="{3142BE30-3451-F34B-B2A4-0C4DC0E5B6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0913" y="276860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4" name="Line 959">
            <a:extLst>
              <a:ext uri="{FF2B5EF4-FFF2-40B4-BE49-F238E27FC236}">
                <a16:creationId xmlns:a16="http://schemas.microsoft.com/office/drawing/2014/main" id="{F92C8D4D-6A71-694C-9230-6EBDB7C86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3786188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5" name="Line 960">
            <a:extLst>
              <a:ext uri="{FF2B5EF4-FFF2-40B4-BE49-F238E27FC236}">
                <a16:creationId xmlns:a16="http://schemas.microsoft.com/office/drawing/2014/main" id="{A74F9CE7-AE16-E84C-9287-70CA196EE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5059363"/>
            <a:ext cx="509587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6" name="Line 961">
            <a:extLst>
              <a:ext uri="{FF2B5EF4-FFF2-40B4-BE49-F238E27FC236}">
                <a16:creationId xmlns:a16="http://schemas.microsoft.com/office/drawing/2014/main" id="{FB11F986-1B8E-044D-903D-86C9715CB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5314950"/>
            <a:ext cx="509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7" name="Line 962">
            <a:extLst>
              <a:ext uri="{FF2B5EF4-FFF2-40B4-BE49-F238E27FC236}">
                <a16:creationId xmlns:a16="http://schemas.microsoft.com/office/drawing/2014/main" id="{F3E29974-0435-7E4A-ABD9-1F0FA4905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5314950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8" name="Line 963">
            <a:extLst>
              <a:ext uri="{FF2B5EF4-FFF2-40B4-BE49-F238E27FC236}">
                <a16:creationId xmlns:a16="http://schemas.microsoft.com/office/drawing/2014/main" id="{4996AA20-8B9E-CA42-905D-E09CEF79D2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2005013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79" name="Line 964">
            <a:extLst>
              <a:ext uri="{FF2B5EF4-FFF2-40B4-BE49-F238E27FC236}">
                <a16:creationId xmlns:a16="http://schemas.microsoft.com/office/drawing/2014/main" id="{053D019B-0AEC-4647-B9C5-AF46743E6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2259013"/>
            <a:ext cx="255587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0" name="Line 965">
            <a:extLst>
              <a:ext uri="{FF2B5EF4-FFF2-40B4-BE49-F238E27FC236}">
                <a16:creationId xmlns:a16="http://schemas.microsoft.com/office/drawing/2014/main" id="{C21FA15F-596E-824A-81F5-7124FD58B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1675" y="4805363"/>
            <a:ext cx="509588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1" name="Line 966">
            <a:extLst>
              <a:ext uri="{FF2B5EF4-FFF2-40B4-BE49-F238E27FC236}">
                <a16:creationId xmlns:a16="http://schemas.microsoft.com/office/drawing/2014/main" id="{1243296B-26B8-BE45-BBBE-9D175100ADA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40438" y="3786188"/>
            <a:ext cx="1017587" cy="509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2" name="Line 967">
            <a:extLst>
              <a:ext uri="{FF2B5EF4-FFF2-40B4-BE49-F238E27FC236}">
                <a16:creationId xmlns:a16="http://schemas.microsoft.com/office/drawing/2014/main" id="{4D5B4715-BACB-8341-ABC1-E26037D867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74913" y="4041775"/>
            <a:ext cx="509587" cy="509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3" name="Line 968">
            <a:extLst>
              <a:ext uri="{FF2B5EF4-FFF2-40B4-BE49-F238E27FC236}">
                <a16:creationId xmlns:a16="http://schemas.microsoft.com/office/drawing/2014/main" id="{9FC17C46-46FA-6541-B08E-C67DC7591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4041775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4" name="Line 969">
            <a:extLst>
              <a:ext uri="{FF2B5EF4-FFF2-40B4-BE49-F238E27FC236}">
                <a16:creationId xmlns:a16="http://schemas.microsoft.com/office/drawing/2014/main" id="{9BA81D63-C735-254A-A154-C9F6909FB6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0" y="3278188"/>
            <a:ext cx="255588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5" name="Line 970">
            <a:extLst>
              <a:ext uri="{FF2B5EF4-FFF2-40B4-BE49-F238E27FC236}">
                <a16:creationId xmlns:a16="http://schemas.microsoft.com/office/drawing/2014/main" id="{514F6275-C77D-3647-B170-115670ED4D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5263" y="5314950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6" name="Line 971">
            <a:extLst>
              <a:ext uri="{FF2B5EF4-FFF2-40B4-BE49-F238E27FC236}">
                <a16:creationId xmlns:a16="http://schemas.microsoft.com/office/drawing/2014/main" id="{225DF634-FC63-C04F-8450-D9A2FFFD2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5568950"/>
            <a:ext cx="255587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7" name="Line 972">
            <a:extLst>
              <a:ext uri="{FF2B5EF4-FFF2-40B4-BE49-F238E27FC236}">
                <a16:creationId xmlns:a16="http://schemas.microsoft.com/office/drawing/2014/main" id="{9718013A-40C6-A945-A8DA-8C360DA815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4850" y="3532188"/>
            <a:ext cx="1019175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8" name="Line 973">
            <a:extLst>
              <a:ext uri="{FF2B5EF4-FFF2-40B4-BE49-F238E27FC236}">
                <a16:creationId xmlns:a16="http://schemas.microsoft.com/office/drawing/2014/main" id="{85877FCD-8336-344D-9041-0D6B2789F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3022600"/>
            <a:ext cx="509587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89" name="Line 974">
            <a:extLst>
              <a:ext uri="{FF2B5EF4-FFF2-40B4-BE49-F238E27FC236}">
                <a16:creationId xmlns:a16="http://schemas.microsoft.com/office/drawing/2014/main" id="{988D0179-0553-0846-BE44-9D5022063B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088" y="3278188"/>
            <a:ext cx="254000" cy="2540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90" name="Line 975">
            <a:extLst>
              <a:ext uri="{FF2B5EF4-FFF2-40B4-BE49-F238E27FC236}">
                <a16:creationId xmlns:a16="http://schemas.microsoft.com/office/drawing/2014/main" id="{F6B89940-87A2-354A-A1F2-D6FB7164DC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7263" y="4805363"/>
            <a:ext cx="508000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591" name="Rectangle 976">
            <a:extLst>
              <a:ext uri="{FF2B5EF4-FFF2-40B4-BE49-F238E27FC236}">
                <a16:creationId xmlns:a16="http://schemas.microsoft.com/office/drawing/2014/main" id="{C753A1E7-3C5D-1441-B04C-CF193103B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2" name="Rectangle 977">
            <a:extLst>
              <a:ext uri="{FF2B5EF4-FFF2-40B4-BE49-F238E27FC236}">
                <a16:creationId xmlns:a16="http://schemas.microsoft.com/office/drawing/2014/main" id="{6B95FCF3-480C-9049-AE2B-12C5346A3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3" name="Rectangle 978">
            <a:extLst>
              <a:ext uri="{FF2B5EF4-FFF2-40B4-BE49-F238E27FC236}">
                <a16:creationId xmlns:a16="http://schemas.microsoft.com/office/drawing/2014/main" id="{79EC1C0A-11FA-DE45-8B5D-90C08CCBA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4" name="Rectangle 979">
            <a:extLst>
              <a:ext uri="{FF2B5EF4-FFF2-40B4-BE49-F238E27FC236}">
                <a16:creationId xmlns:a16="http://schemas.microsoft.com/office/drawing/2014/main" id="{B835A2EB-21C4-1647-B506-1BE17CF78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5" name="Rectangle 980">
            <a:extLst>
              <a:ext uri="{FF2B5EF4-FFF2-40B4-BE49-F238E27FC236}">
                <a16:creationId xmlns:a16="http://schemas.microsoft.com/office/drawing/2014/main" id="{1101C1C9-3FAA-234C-A225-BFAD906ED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6" name="Rectangle 981">
            <a:extLst>
              <a:ext uri="{FF2B5EF4-FFF2-40B4-BE49-F238E27FC236}">
                <a16:creationId xmlns:a16="http://schemas.microsoft.com/office/drawing/2014/main" id="{E5A7751C-6F38-1043-9755-534AA4A3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7" name="Rectangle 982">
            <a:extLst>
              <a:ext uri="{FF2B5EF4-FFF2-40B4-BE49-F238E27FC236}">
                <a16:creationId xmlns:a16="http://schemas.microsoft.com/office/drawing/2014/main" id="{B04FF160-6F00-DD40-BAF8-96332EAB1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8" name="Rectangle 983">
            <a:extLst>
              <a:ext uri="{FF2B5EF4-FFF2-40B4-BE49-F238E27FC236}">
                <a16:creationId xmlns:a16="http://schemas.microsoft.com/office/drawing/2014/main" id="{C1F38A2F-728D-7E40-A896-A17C8FD40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599" name="Rectangle 984">
            <a:extLst>
              <a:ext uri="{FF2B5EF4-FFF2-40B4-BE49-F238E27FC236}">
                <a16:creationId xmlns:a16="http://schemas.microsoft.com/office/drawing/2014/main" id="{C0B06FDE-2075-E24A-9061-DD5FF472D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0" name="Rectangle 985">
            <a:extLst>
              <a:ext uri="{FF2B5EF4-FFF2-40B4-BE49-F238E27FC236}">
                <a16:creationId xmlns:a16="http://schemas.microsoft.com/office/drawing/2014/main" id="{7E994A4A-682D-284B-AC09-E01940BAC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1" name="Rectangle 986">
            <a:extLst>
              <a:ext uri="{FF2B5EF4-FFF2-40B4-BE49-F238E27FC236}">
                <a16:creationId xmlns:a16="http://schemas.microsoft.com/office/drawing/2014/main" id="{94FEABE7-D430-B844-83EC-67A8F4A1B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2" name="Rectangle 987">
            <a:extLst>
              <a:ext uri="{FF2B5EF4-FFF2-40B4-BE49-F238E27FC236}">
                <a16:creationId xmlns:a16="http://schemas.microsoft.com/office/drawing/2014/main" id="{0FF8A3CF-60C7-6647-826A-BA07F3EB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3" name="Rectangle 988">
            <a:extLst>
              <a:ext uri="{FF2B5EF4-FFF2-40B4-BE49-F238E27FC236}">
                <a16:creationId xmlns:a16="http://schemas.microsoft.com/office/drawing/2014/main" id="{86B34D0A-4CAB-174C-9F6A-7F23F9F87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4" name="Rectangle 989">
            <a:extLst>
              <a:ext uri="{FF2B5EF4-FFF2-40B4-BE49-F238E27FC236}">
                <a16:creationId xmlns:a16="http://schemas.microsoft.com/office/drawing/2014/main" id="{21D4E79B-4ADC-4E4A-AE2F-3759E23AA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5" name="Rectangle 990">
            <a:extLst>
              <a:ext uri="{FF2B5EF4-FFF2-40B4-BE49-F238E27FC236}">
                <a16:creationId xmlns:a16="http://schemas.microsoft.com/office/drawing/2014/main" id="{AD814654-4D05-584C-AE46-778259197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6" name="Rectangle 991">
            <a:extLst>
              <a:ext uri="{FF2B5EF4-FFF2-40B4-BE49-F238E27FC236}">
                <a16:creationId xmlns:a16="http://schemas.microsoft.com/office/drawing/2014/main" id="{4A9F770A-567C-424E-98DD-37273D087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7" name="Rectangle 992">
            <a:extLst>
              <a:ext uri="{FF2B5EF4-FFF2-40B4-BE49-F238E27FC236}">
                <a16:creationId xmlns:a16="http://schemas.microsoft.com/office/drawing/2014/main" id="{9F6E138E-EECC-D547-BDF4-8B802CD1E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8" name="Rectangle 993">
            <a:extLst>
              <a:ext uri="{FF2B5EF4-FFF2-40B4-BE49-F238E27FC236}">
                <a16:creationId xmlns:a16="http://schemas.microsoft.com/office/drawing/2014/main" id="{0B0CCE47-7D10-AC49-A4DD-F09DD264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09" name="Rectangle 994">
            <a:extLst>
              <a:ext uri="{FF2B5EF4-FFF2-40B4-BE49-F238E27FC236}">
                <a16:creationId xmlns:a16="http://schemas.microsoft.com/office/drawing/2014/main" id="{7DCF52C8-7B3C-8E41-8818-F3CFDAFE7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0" name="Rectangle 995">
            <a:extLst>
              <a:ext uri="{FF2B5EF4-FFF2-40B4-BE49-F238E27FC236}">
                <a16:creationId xmlns:a16="http://schemas.microsoft.com/office/drawing/2014/main" id="{9FADBCC2-D8A9-354A-AC52-7B56AF060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1" name="Rectangle 996">
            <a:extLst>
              <a:ext uri="{FF2B5EF4-FFF2-40B4-BE49-F238E27FC236}">
                <a16:creationId xmlns:a16="http://schemas.microsoft.com/office/drawing/2014/main" id="{7C27AB42-A2C1-D94C-8D1A-88B92F5F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2" name="Rectangle 997">
            <a:extLst>
              <a:ext uri="{FF2B5EF4-FFF2-40B4-BE49-F238E27FC236}">
                <a16:creationId xmlns:a16="http://schemas.microsoft.com/office/drawing/2014/main" id="{816E56BF-1DDE-804E-A401-F630E2181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3" name="Rectangle 998">
            <a:extLst>
              <a:ext uri="{FF2B5EF4-FFF2-40B4-BE49-F238E27FC236}">
                <a16:creationId xmlns:a16="http://schemas.microsoft.com/office/drawing/2014/main" id="{70346735-D1A6-9D42-9873-EDDF54F1D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4" name="Rectangle 999">
            <a:extLst>
              <a:ext uri="{FF2B5EF4-FFF2-40B4-BE49-F238E27FC236}">
                <a16:creationId xmlns:a16="http://schemas.microsoft.com/office/drawing/2014/main" id="{8B309B66-8831-4845-9091-BC76C47C4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5" name="Rectangle 1000">
            <a:extLst>
              <a:ext uri="{FF2B5EF4-FFF2-40B4-BE49-F238E27FC236}">
                <a16:creationId xmlns:a16="http://schemas.microsoft.com/office/drawing/2014/main" id="{C2136F99-3488-4147-83C8-5ED29D115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6" name="Rectangle 1001">
            <a:extLst>
              <a:ext uri="{FF2B5EF4-FFF2-40B4-BE49-F238E27FC236}">
                <a16:creationId xmlns:a16="http://schemas.microsoft.com/office/drawing/2014/main" id="{03599943-2B54-3542-BBE7-C5F3069F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7" name="Rectangle 1002">
            <a:extLst>
              <a:ext uri="{FF2B5EF4-FFF2-40B4-BE49-F238E27FC236}">
                <a16:creationId xmlns:a16="http://schemas.microsoft.com/office/drawing/2014/main" id="{56ACAE78-922D-FC48-AD8A-FC16CAB0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8" name="Rectangle 1003">
            <a:extLst>
              <a:ext uri="{FF2B5EF4-FFF2-40B4-BE49-F238E27FC236}">
                <a16:creationId xmlns:a16="http://schemas.microsoft.com/office/drawing/2014/main" id="{7F8A5425-2133-0F4A-92F3-B921C9C1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19" name="Rectangle 1004">
            <a:extLst>
              <a:ext uri="{FF2B5EF4-FFF2-40B4-BE49-F238E27FC236}">
                <a16:creationId xmlns:a16="http://schemas.microsoft.com/office/drawing/2014/main" id="{3EE9AAB9-DCD1-0347-8B1E-7A942665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0" name="Rectangle 1005">
            <a:extLst>
              <a:ext uri="{FF2B5EF4-FFF2-40B4-BE49-F238E27FC236}">
                <a16:creationId xmlns:a16="http://schemas.microsoft.com/office/drawing/2014/main" id="{52BEF163-3210-B242-AACC-E545EEBAC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1" name="Rectangle 1006">
            <a:extLst>
              <a:ext uri="{FF2B5EF4-FFF2-40B4-BE49-F238E27FC236}">
                <a16:creationId xmlns:a16="http://schemas.microsoft.com/office/drawing/2014/main" id="{7C179217-EDB5-B14D-A007-81E425EF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2" name="Rectangle 1007">
            <a:extLst>
              <a:ext uri="{FF2B5EF4-FFF2-40B4-BE49-F238E27FC236}">
                <a16:creationId xmlns:a16="http://schemas.microsoft.com/office/drawing/2014/main" id="{775FF4D4-FC0F-2C40-94D9-03762BCF3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3" name="Rectangle 1008">
            <a:extLst>
              <a:ext uri="{FF2B5EF4-FFF2-40B4-BE49-F238E27FC236}">
                <a16:creationId xmlns:a16="http://schemas.microsoft.com/office/drawing/2014/main" id="{DF6537A6-B707-224D-B803-A6E31527B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4" name="Rectangle 1009">
            <a:extLst>
              <a:ext uri="{FF2B5EF4-FFF2-40B4-BE49-F238E27FC236}">
                <a16:creationId xmlns:a16="http://schemas.microsoft.com/office/drawing/2014/main" id="{642B7676-1855-0D4A-9FE2-ABB55590A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5" name="Rectangle 1010">
            <a:extLst>
              <a:ext uri="{FF2B5EF4-FFF2-40B4-BE49-F238E27FC236}">
                <a16:creationId xmlns:a16="http://schemas.microsoft.com/office/drawing/2014/main" id="{45F5ED25-FDCD-0B4E-962E-FE7DB27C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6" name="Rectangle 1011">
            <a:extLst>
              <a:ext uri="{FF2B5EF4-FFF2-40B4-BE49-F238E27FC236}">
                <a16:creationId xmlns:a16="http://schemas.microsoft.com/office/drawing/2014/main" id="{12A55E42-C832-654D-9E71-3C8980D8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7" name="Rectangle 1012">
            <a:extLst>
              <a:ext uri="{FF2B5EF4-FFF2-40B4-BE49-F238E27FC236}">
                <a16:creationId xmlns:a16="http://schemas.microsoft.com/office/drawing/2014/main" id="{2477C804-D744-CD4B-AAF4-C23918542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8" name="Rectangle 1013">
            <a:extLst>
              <a:ext uri="{FF2B5EF4-FFF2-40B4-BE49-F238E27FC236}">
                <a16:creationId xmlns:a16="http://schemas.microsoft.com/office/drawing/2014/main" id="{9946544D-4F1E-AF4B-99A1-D3F49B209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29" name="Rectangle 1014">
            <a:extLst>
              <a:ext uri="{FF2B5EF4-FFF2-40B4-BE49-F238E27FC236}">
                <a16:creationId xmlns:a16="http://schemas.microsoft.com/office/drawing/2014/main" id="{B0336855-2389-2D40-856B-FFAB6F114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0" name="Rectangle 1015">
            <a:extLst>
              <a:ext uri="{FF2B5EF4-FFF2-40B4-BE49-F238E27FC236}">
                <a16:creationId xmlns:a16="http://schemas.microsoft.com/office/drawing/2014/main" id="{29373C29-F6BF-BB40-B733-1F60397B4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1" name="Rectangle 1016">
            <a:extLst>
              <a:ext uri="{FF2B5EF4-FFF2-40B4-BE49-F238E27FC236}">
                <a16:creationId xmlns:a16="http://schemas.microsoft.com/office/drawing/2014/main" id="{F685E74E-B67F-4D41-B69E-3EA8CDAE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2" name="Rectangle 1017">
            <a:extLst>
              <a:ext uri="{FF2B5EF4-FFF2-40B4-BE49-F238E27FC236}">
                <a16:creationId xmlns:a16="http://schemas.microsoft.com/office/drawing/2014/main" id="{70C1AC54-1F1D-7242-8519-4C87D02F1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3" name="Rectangle 1018">
            <a:extLst>
              <a:ext uri="{FF2B5EF4-FFF2-40B4-BE49-F238E27FC236}">
                <a16:creationId xmlns:a16="http://schemas.microsoft.com/office/drawing/2014/main" id="{5F9B7DD6-7269-5D40-B053-492F1E9A1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4" name="Rectangle 1019">
            <a:extLst>
              <a:ext uri="{FF2B5EF4-FFF2-40B4-BE49-F238E27FC236}">
                <a16:creationId xmlns:a16="http://schemas.microsoft.com/office/drawing/2014/main" id="{83BDBC24-3E04-9743-AF18-D83D24900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5" name="Rectangle 1020">
            <a:extLst>
              <a:ext uri="{FF2B5EF4-FFF2-40B4-BE49-F238E27FC236}">
                <a16:creationId xmlns:a16="http://schemas.microsoft.com/office/drawing/2014/main" id="{BCD349E1-A9B5-F54C-A8B4-D6317DE19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6" name="Rectangle 1022">
            <a:extLst>
              <a:ext uri="{FF2B5EF4-FFF2-40B4-BE49-F238E27FC236}">
                <a16:creationId xmlns:a16="http://schemas.microsoft.com/office/drawing/2014/main" id="{3F4F7CD6-D1A0-8640-862E-79870BB11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7" name="Rectangle 1023">
            <a:extLst>
              <a:ext uri="{FF2B5EF4-FFF2-40B4-BE49-F238E27FC236}">
                <a16:creationId xmlns:a16="http://schemas.microsoft.com/office/drawing/2014/main" id="{DD068B6A-5568-9544-B935-5D59AAE2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8" name="Rectangle 1024">
            <a:extLst>
              <a:ext uri="{FF2B5EF4-FFF2-40B4-BE49-F238E27FC236}">
                <a16:creationId xmlns:a16="http://schemas.microsoft.com/office/drawing/2014/main" id="{E664C312-4843-494A-883F-948DFE75A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39" name="Rectangle 1025">
            <a:extLst>
              <a:ext uri="{FF2B5EF4-FFF2-40B4-BE49-F238E27FC236}">
                <a16:creationId xmlns:a16="http://schemas.microsoft.com/office/drawing/2014/main" id="{EDC3FE01-6F5F-0C47-85AF-7D86BA73C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0" name="Rectangle 1026">
            <a:extLst>
              <a:ext uri="{FF2B5EF4-FFF2-40B4-BE49-F238E27FC236}">
                <a16:creationId xmlns:a16="http://schemas.microsoft.com/office/drawing/2014/main" id="{8BF2F183-51A5-2644-B829-412F06DA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1" name="Rectangle 1027">
            <a:extLst>
              <a:ext uri="{FF2B5EF4-FFF2-40B4-BE49-F238E27FC236}">
                <a16:creationId xmlns:a16="http://schemas.microsoft.com/office/drawing/2014/main" id="{56AA6678-5492-7245-9257-67E77A221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2" name="Rectangle 1028">
            <a:extLst>
              <a:ext uri="{FF2B5EF4-FFF2-40B4-BE49-F238E27FC236}">
                <a16:creationId xmlns:a16="http://schemas.microsoft.com/office/drawing/2014/main" id="{8685E975-BB0A-7C4B-A47B-164E5DC4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3" name="Rectangle 1029">
            <a:extLst>
              <a:ext uri="{FF2B5EF4-FFF2-40B4-BE49-F238E27FC236}">
                <a16:creationId xmlns:a16="http://schemas.microsoft.com/office/drawing/2014/main" id="{47D90E89-0ED2-5C4B-97C1-35B20D0E0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4" name="Rectangle 1030">
            <a:extLst>
              <a:ext uri="{FF2B5EF4-FFF2-40B4-BE49-F238E27FC236}">
                <a16:creationId xmlns:a16="http://schemas.microsoft.com/office/drawing/2014/main" id="{E0610AD5-6CDA-8641-B068-78131453A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5" name="Rectangle 1031">
            <a:extLst>
              <a:ext uri="{FF2B5EF4-FFF2-40B4-BE49-F238E27FC236}">
                <a16:creationId xmlns:a16="http://schemas.microsoft.com/office/drawing/2014/main" id="{0D64A2CB-3E3B-4644-B77A-8A8CBF6AD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6" name="Rectangle 1032">
            <a:extLst>
              <a:ext uri="{FF2B5EF4-FFF2-40B4-BE49-F238E27FC236}">
                <a16:creationId xmlns:a16="http://schemas.microsoft.com/office/drawing/2014/main" id="{7A0CD600-59CD-504A-AC87-9AFF63B00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7" name="Rectangle 1033">
            <a:extLst>
              <a:ext uri="{FF2B5EF4-FFF2-40B4-BE49-F238E27FC236}">
                <a16:creationId xmlns:a16="http://schemas.microsoft.com/office/drawing/2014/main" id="{616521B4-7008-EF45-951D-8C2BC59F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8" name="Rectangle 1034">
            <a:extLst>
              <a:ext uri="{FF2B5EF4-FFF2-40B4-BE49-F238E27FC236}">
                <a16:creationId xmlns:a16="http://schemas.microsoft.com/office/drawing/2014/main" id="{A99EB557-6311-D640-80B9-3E65EBE07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49" name="Rectangle 1035">
            <a:extLst>
              <a:ext uri="{FF2B5EF4-FFF2-40B4-BE49-F238E27FC236}">
                <a16:creationId xmlns:a16="http://schemas.microsoft.com/office/drawing/2014/main" id="{648443A0-0468-6442-B6AD-AFFDB346A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0" name="Rectangle 1036">
            <a:extLst>
              <a:ext uri="{FF2B5EF4-FFF2-40B4-BE49-F238E27FC236}">
                <a16:creationId xmlns:a16="http://schemas.microsoft.com/office/drawing/2014/main" id="{AA8C4459-16FB-E149-B9B8-DC3D7A92B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1" name="Rectangle 1037">
            <a:extLst>
              <a:ext uri="{FF2B5EF4-FFF2-40B4-BE49-F238E27FC236}">
                <a16:creationId xmlns:a16="http://schemas.microsoft.com/office/drawing/2014/main" id="{E5914898-5ACB-204C-9107-23D26E460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2" name="Rectangle 1038">
            <a:extLst>
              <a:ext uri="{FF2B5EF4-FFF2-40B4-BE49-F238E27FC236}">
                <a16:creationId xmlns:a16="http://schemas.microsoft.com/office/drawing/2014/main" id="{718ABA74-38BB-5042-B353-47DC42081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3" name="Rectangle 1039">
            <a:extLst>
              <a:ext uri="{FF2B5EF4-FFF2-40B4-BE49-F238E27FC236}">
                <a16:creationId xmlns:a16="http://schemas.microsoft.com/office/drawing/2014/main" id="{4B8BB828-68F8-3947-A13D-D8B38C518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4" name="Rectangle 1040">
            <a:extLst>
              <a:ext uri="{FF2B5EF4-FFF2-40B4-BE49-F238E27FC236}">
                <a16:creationId xmlns:a16="http://schemas.microsoft.com/office/drawing/2014/main" id="{EC02DBE2-F6B8-BA4D-BF4B-3C6213FEB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5" name="Rectangle 1041">
            <a:extLst>
              <a:ext uri="{FF2B5EF4-FFF2-40B4-BE49-F238E27FC236}">
                <a16:creationId xmlns:a16="http://schemas.microsoft.com/office/drawing/2014/main" id="{A2B12F7C-7C3B-7F42-84F7-2F8DDC83C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6" name="Rectangle 1042">
            <a:extLst>
              <a:ext uri="{FF2B5EF4-FFF2-40B4-BE49-F238E27FC236}">
                <a16:creationId xmlns:a16="http://schemas.microsoft.com/office/drawing/2014/main" id="{2E85EC52-0C41-EB42-B428-074DF980B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7" name="Rectangle 1043">
            <a:extLst>
              <a:ext uri="{FF2B5EF4-FFF2-40B4-BE49-F238E27FC236}">
                <a16:creationId xmlns:a16="http://schemas.microsoft.com/office/drawing/2014/main" id="{F81C5A1F-F114-8C47-A0FF-705EB67AA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8" name="Rectangle 1044">
            <a:extLst>
              <a:ext uri="{FF2B5EF4-FFF2-40B4-BE49-F238E27FC236}">
                <a16:creationId xmlns:a16="http://schemas.microsoft.com/office/drawing/2014/main" id="{D44536E9-3319-A64C-8696-BFD4A9195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59" name="Rectangle 1045">
            <a:extLst>
              <a:ext uri="{FF2B5EF4-FFF2-40B4-BE49-F238E27FC236}">
                <a16:creationId xmlns:a16="http://schemas.microsoft.com/office/drawing/2014/main" id="{416B1D13-7B4C-414E-865A-27E4A2E72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0" name="Rectangle 1046">
            <a:extLst>
              <a:ext uri="{FF2B5EF4-FFF2-40B4-BE49-F238E27FC236}">
                <a16:creationId xmlns:a16="http://schemas.microsoft.com/office/drawing/2014/main" id="{87481643-9579-F74C-A11C-F5751BFAD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1" name="Rectangle 1047">
            <a:extLst>
              <a:ext uri="{FF2B5EF4-FFF2-40B4-BE49-F238E27FC236}">
                <a16:creationId xmlns:a16="http://schemas.microsoft.com/office/drawing/2014/main" id="{6F8CA49C-8BA4-8D4D-BE43-D854D766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2" name="Rectangle 1048">
            <a:extLst>
              <a:ext uri="{FF2B5EF4-FFF2-40B4-BE49-F238E27FC236}">
                <a16:creationId xmlns:a16="http://schemas.microsoft.com/office/drawing/2014/main" id="{5D41A22A-7B1C-3F4D-B2FC-80B4A3B27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3" name="Rectangle 1049">
            <a:extLst>
              <a:ext uri="{FF2B5EF4-FFF2-40B4-BE49-F238E27FC236}">
                <a16:creationId xmlns:a16="http://schemas.microsoft.com/office/drawing/2014/main" id="{C1179A70-8C2B-694A-8751-8B5D8374E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4" name="Rectangle 1050">
            <a:extLst>
              <a:ext uri="{FF2B5EF4-FFF2-40B4-BE49-F238E27FC236}">
                <a16:creationId xmlns:a16="http://schemas.microsoft.com/office/drawing/2014/main" id="{ABC8FCD7-C0B8-9B42-A321-5E3268A7F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5" name="Rectangle 1051">
            <a:extLst>
              <a:ext uri="{FF2B5EF4-FFF2-40B4-BE49-F238E27FC236}">
                <a16:creationId xmlns:a16="http://schemas.microsoft.com/office/drawing/2014/main" id="{0B52D091-E461-824C-BB03-C3AED9E5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6" name="Rectangle 1052">
            <a:extLst>
              <a:ext uri="{FF2B5EF4-FFF2-40B4-BE49-F238E27FC236}">
                <a16:creationId xmlns:a16="http://schemas.microsoft.com/office/drawing/2014/main" id="{3162F5DC-3F5D-6941-A6DC-09CD19DE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7" name="Rectangle 1053">
            <a:extLst>
              <a:ext uri="{FF2B5EF4-FFF2-40B4-BE49-F238E27FC236}">
                <a16:creationId xmlns:a16="http://schemas.microsoft.com/office/drawing/2014/main" id="{D8D7A4FE-7E31-E249-8A0A-AD68D1D36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8" name="Rectangle 1054">
            <a:extLst>
              <a:ext uri="{FF2B5EF4-FFF2-40B4-BE49-F238E27FC236}">
                <a16:creationId xmlns:a16="http://schemas.microsoft.com/office/drawing/2014/main" id="{795E3522-421D-CE46-8630-7936FC85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69" name="Rectangle 1055">
            <a:extLst>
              <a:ext uri="{FF2B5EF4-FFF2-40B4-BE49-F238E27FC236}">
                <a16:creationId xmlns:a16="http://schemas.microsoft.com/office/drawing/2014/main" id="{395ABDF1-0A81-0244-9492-BB4F919E2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0" name="Rectangle 1056">
            <a:extLst>
              <a:ext uri="{FF2B5EF4-FFF2-40B4-BE49-F238E27FC236}">
                <a16:creationId xmlns:a16="http://schemas.microsoft.com/office/drawing/2014/main" id="{868847C0-F2E5-AD43-9DAB-7726CB9FB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1" name="Rectangle 1057">
            <a:extLst>
              <a:ext uri="{FF2B5EF4-FFF2-40B4-BE49-F238E27FC236}">
                <a16:creationId xmlns:a16="http://schemas.microsoft.com/office/drawing/2014/main" id="{AA05424A-F85F-764E-95B9-07DF923C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2" name="Rectangle 1058">
            <a:extLst>
              <a:ext uri="{FF2B5EF4-FFF2-40B4-BE49-F238E27FC236}">
                <a16:creationId xmlns:a16="http://schemas.microsoft.com/office/drawing/2014/main" id="{8E320399-FB7F-4D4B-96FA-D33945EB2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3" name="Rectangle 1059">
            <a:extLst>
              <a:ext uri="{FF2B5EF4-FFF2-40B4-BE49-F238E27FC236}">
                <a16:creationId xmlns:a16="http://schemas.microsoft.com/office/drawing/2014/main" id="{7DBC432C-B06C-BD43-AC8D-CABBAD6E2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4" name="Rectangle 1060">
            <a:extLst>
              <a:ext uri="{FF2B5EF4-FFF2-40B4-BE49-F238E27FC236}">
                <a16:creationId xmlns:a16="http://schemas.microsoft.com/office/drawing/2014/main" id="{5C572125-5C4A-6442-9572-4F142E49F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5" name="Rectangle 1061">
            <a:extLst>
              <a:ext uri="{FF2B5EF4-FFF2-40B4-BE49-F238E27FC236}">
                <a16:creationId xmlns:a16="http://schemas.microsoft.com/office/drawing/2014/main" id="{19E62EE1-3447-6544-81BD-3EAD4BAA0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6" name="Rectangle 1062">
            <a:extLst>
              <a:ext uri="{FF2B5EF4-FFF2-40B4-BE49-F238E27FC236}">
                <a16:creationId xmlns:a16="http://schemas.microsoft.com/office/drawing/2014/main" id="{A3060544-B3AD-A241-A5A3-15A022469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7" name="Rectangle 1063">
            <a:extLst>
              <a:ext uri="{FF2B5EF4-FFF2-40B4-BE49-F238E27FC236}">
                <a16:creationId xmlns:a16="http://schemas.microsoft.com/office/drawing/2014/main" id="{E659B8AC-E957-CE4A-BBB3-94FCF059D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8" name="Rectangle 1064">
            <a:extLst>
              <a:ext uri="{FF2B5EF4-FFF2-40B4-BE49-F238E27FC236}">
                <a16:creationId xmlns:a16="http://schemas.microsoft.com/office/drawing/2014/main" id="{A7594AC3-93E7-EE4F-8522-57972FF3A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1679" name="Rectangle 1065">
            <a:extLst>
              <a:ext uri="{FF2B5EF4-FFF2-40B4-BE49-F238E27FC236}">
                <a16:creationId xmlns:a16="http://schemas.microsoft.com/office/drawing/2014/main" id="{F3F34E86-C277-6D4B-A272-BA09909E0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2" name="Rectangle 1066">
            <a:extLst>
              <a:ext uri="{FF2B5EF4-FFF2-40B4-BE49-F238E27FC236}">
                <a16:creationId xmlns:a16="http://schemas.microsoft.com/office/drawing/2014/main" id="{11724689-7F38-F041-A3D9-FCD447F0B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3" name="Rectangle 1067">
            <a:extLst>
              <a:ext uri="{FF2B5EF4-FFF2-40B4-BE49-F238E27FC236}">
                <a16:creationId xmlns:a16="http://schemas.microsoft.com/office/drawing/2014/main" id="{A330CB0D-8B34-8B4A-8AB4-434FFAA0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4" name="Rectangle 1068">
            <a:extLst>
              <a:ext uri="{FF2B5EF4-FFF2-40B4-BE49-F238E27FC236}">
                <a16:creationId xmlns:a16="http://schemas.microsoft.com/office/drawing/2014/main" id="{17CC9286-C4A7-954F-B9DD-2F748B6B1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5" name="Rectangle 1069">
            <a:extLst>
              <a:ext uri="{FF2B5EF4-FFF2-40B4-BE49-F238E27FC236}">
                <a16:creationId xmlns:a16="http://schemas.microsoft.com/office/drawing/2014/main" id="{ABF45D07-3030-E24D-8722-E70E432B5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6" name="Rectangle 1070">
            <a:extLst>
              <a:ext uri="{FF2B5EF4-FFF2-40B4-BE49-F238E27FC236}">
                <a16:creationId xmlns:a16="http://schemas.microsoft.com/office/drawing/2014/main" id="{EFD2AA32-8135-B340-9FEA-EFF9C280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7" name="Rectangle 1071">
            <a:extLst>
              <a:ext uri="{FF2B5EF4-FFF2-40B4-BE49-F238E27FC236}">
                <a16:creationId xmlns:a16="http://schemas.microsoft.com/office/drawing/2014/main" id="{A43AFCD1-86BB-5D47-9031-83498138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8" name="Rectangle 1072">
            <a:extLst>
              <a:ext uri="{FF2B5EF4-FFF2-40B4-BE49-F238E27FC236}">
                <a16:creationId xmlns:a16="http://schemas.microsoft.com/office/drawing/2014/main" id="{A1D16624-C9D4-9B44-BE9E-635254C7E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79" name="Rectangle 1073">
            <a:extLst>
              <a:ext uri="{FF2B5EF4-FFF2-40B4-BE49-F238E27FC236}">
                <a16:creationId xmlns:a16="http://schemas.microsoft.com/office/drawing/2014/main" id="{F6A1865F-C0BD-6B40-81DE-F5B82D42F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0" name="Rectangle 1074">
            <a:extLst>
              <a:ext uri="{FF2B5EF4-FFF2-40B4-BE49-F238E27FC236}">
                <a16:creationId xmlns:a16="http://schemas.microsoft.com/office/drawing/2014/main" id="{76BC1443-C684-3A42-9C98-1D5B44FB5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1" name="Rectangle 1075">
            <a:extLst>
              <a:ext uri="{FF2B5EF4-FFF2-40B4-BE49-F238E27FC236}">
                <a16:creationId xmlns:a16="http://schemas.microsoft.com/office/drawing/2014/main" id="{BA988255-841F-DA46-8180-79B2310F2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2" name="Rectangle 1076">
            <a:extLst>
              <a:ext uri="{FF2B5EF4-FFF2-40B4-BE49-F238E27FC236}">
                <a16:creationId xmlns:a16="http://schemas.microsoft.com/office/drawing/2014/main" id="{31C31F72-3812-5446-B8AF-810EBF29C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3" name="Rectangle 1077">
            <a:extLst>
              <a:ext uri="{FF2B5EF4-FFF2-40B4-BE49-F238E27FC236}">
                <a16:creationId xmlns:a16="http://schemas.microsoft.com/office/drawing/2014/main" id="{70A8CE2B-5189-0D49-BC38-4739A75E4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4" name="Rectangle 1078">
            <a:extLst>
              <a:ext uri="{FF2B5EF4-FFF2-40B4-BE49-F238E27FC236}">
                <a16:creationId xmlns:a16="http://schemas.microsoft.com/office/drawing/2014/main" id="{03F34167-3AE9-194D-993B-4CB7FABDC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5" name="Rectangle 1079">
            <a:extLst>
              <a:ext uri="{FF2B5EF4-FFF2-40B4-BE49-F238E27FC236}">
                <a16:creationId xmlns:a16="http://schemas.microsoft.com/office/drawing/2014/main" id="{B4FEE631-50AC-DB41-8063-A22C72C3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6" name="Rectangle 1080">
            <a:extLst>
              <a:ext uri="{FF2B5EF4-FFF2-40B4-BE49-F238E27FC236}">
                <a16:creationId xmlns:a16="http://schemas.microsoft.com/office/drawing/2014/main" id="{59381519-0218-3E41-AE81-6881D5549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7" name="Rectangle 1081">
            <a:extLst>
              <a:ext uri="{FF2B5EF4-FFF2-40B4-BE49-F238E27FC236}">
                <a16:creationId xmlns:a16="http://schemas.microsoft.com/office/drawing/2014/main" id="{6C8094D8-EE0A-764F-B4A9-5D617D6D3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8" name="Rectangle 1082">
            <a:extLst>
              <a:ext uri="{FF2B5EF4-FFF2-40B4-BE49-F238E27FC236}">
                <a16:creationId xmlns:a16="http://schemas.microsoft.com/office/drawing/2014/main" id="{E0B07837-04E5-0E4A-891F-97FEB6041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89" name="Rectangle 1083">
            <a:extLst>
              <a:ext uri="{FF2B5EF4-FFF2-40B4-BE49-F238E27FC236}">
                <a16:creationId xmlns:a16="http://schemas.microsoft.com/office/drawing/2014/main" id="{368FE0BB-0312-524C-965A-AB46528BF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0" name="Rectangle 1084">
            <a:extLst>
              <a:ext uri="{FF2B5EF4-FFF2-40B4-BE49-F238E27FC236}">
                <a16:creationId xmlns:a16="http://schemas.microsoft.com/office/drawing/2014/main" id="{8C2A60FD-D0B8-7441-AFD5-1D9AAF497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1" name="Rectangle 1085">
            <a:extLst>
              <a:ext uri="{FF2B5EF4-FFF2-40B4-BE49-F238E27FC236}">
                <a16:creationId xmlns:a16="http://schemas.microsoft.com/office/drawing/2014/main" id="{E3F0A626-3339-F84B-9EC4-896332CF9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2" name="Rectangle 1086">
            <a:extLst>
              <a:ext uri="{FF2B5EF4-FFF2-40B4-BE49-F238E27FC236}">
                <a16:creationId xmlns:a16="http://schemas.microsoft.com/office/drawing/2014/main" id="{8294540C-92DC-004D-ACF2-4E5F486A5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3" name="Rectangle 1087">
            <a:extLst>
              <a:ext uri="{FF2B5EF4-FFF2-40B4-BE49-F238E27FC236}">
                <a16:creationId xmlns:a16="http://schemas.microsoft.com/office/drawing/2014/main" id="{F2B06816-D5AC-6C42-AC33-BF4043DB3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4" name="Rectangle 1088">
            <a:extLst>
              <a:ext uri="{FF2B5EF4-FFF2-40B4-BE49-F238E27FC236}">
                <a16:creationId xmlns:a16="http://schemas.microsoft.com/office/drawing/2014/main" id="{9FD8DE09-E597-DA46-90B0-106822958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5" name="Rectangle 1089">
            <a:extLst>
              <a:ext uri="{FF2B5EF4-FFF2-40B4-BE49-F238E27FC236}">
                <a16:creationId xmlns:a16="http://schemas.microsoft.com/office/drawing/2014/main" id="{69BF419F-8C47-4B4D-AFBB-F6511997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6" name="Rectangle 1090">
            <a:extLst>
              <a:ext uri="{FF2B5EF4-FFF2-40B4-BE49-F238E27FC236}">
                <a16:creationId xmlns:a16="http://schemas.microsoft.com/office/drawing/2014/main" id="{FD2E63C6-7012-E844-9F21-F86289DC6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7" name="Rectangle 1091">
            <a:extLst>
              <a:ext uri="{FF2B5EF4-FFF2-40B4-BE49-F238E27FC236}">
                <a16:creationId xmlns:a16="http://schemas.microsoft.com/office/drawing/2014/main" id="{843ECA95-4F5A-CB48-8946-59FCE0BD6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8" name="Rectangle 1092">
            <a:extLst>
              <a:ext uri="{FF2B5EF4-FFF2-40B4-BE49-F238E27FC236}">
                <a16:creationId xmlns:a16="http://schemas.microsoft.com/office/drawing/2014/main" id="{E18B2885-9B32-7F44-A53D-C01498F4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499" name="Rectangle 1093">
            <a:extLst>
              <a:ext uri="{FF2B5EF4-FFF2-40B4-BE49-F238E27FC236}">
                <a16:creationId xmlns:a16="http://schemas.microsoft.com/office/drawing/2014/main" id="{E63779EC-0BB1-4540-9C3E-E57A6358D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0" name="Rectangle 1094">
            <a:extLst>
              <a:ext uri="{FF2B5EF4-FFF2-40B4-BE49-F238E27FC236}">
                <a16:creationId xmlns:a16="http://schemas.microsoft.com/office/drawing/2014/main" id="{EE464782-813B-F640-9804-00CA28E7D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1" name="Rectangle 1095">
            <a:extLst>
              <a:ext uri="{FF2B5EF4-FFF2-40B4-BE49-F238E27FC236}">
                <a16:creationId xmlns:a16="http://schemas.microsoft.com/office/drawing/2014/main" id="{25513077-CCFE-1243-B428-7948B6F95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2" name="Rectangle 1096">
            <a:extLst>
              <a:ext uri="{FF2B5EF4-FFF2-40B4-BE49-F238E27FC236}">
                <a16:creationId xmlns:a16="http://schemas.microsoft.com/office/drawing/2014/main" id="{87178792-0817-9D41-8D10-96F53E990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3" name="Rectangle 1097">
            <a:extLst>
              <a:ext uri="{FF2B5EF4-FFF2-40B4-BE49-F238E27FC236}">
                <a16:creationId xmlns:a16="http://schemas.microsoft.com/office/drawing/2014/main" id="{13652CCE-9D5E-8A46-B406-E31697DF3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4" name="Rectangle 1098">
            <a:extLst>
              <a:ext uri="{FF2B5EF4-FFF2-40B4-BE49-F238E27FC236}">
                <a16:creationId xmlns:a16="http://schemas.microsoft.com/office/drawing/2014/main" id="{287250B6-4511-174C-B68D-177DC9299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5" name="Rectangle 1099">
            <a:extLst>
              <a:ext uri="{FF2B5EF4-FFF2-40B4-BE49-F238E27FC236}">
                <a16:creationId xmlns:a16="http://schemas.microsoft.com/office/drawing/2014/main" id="{E9934306-FE20-2640-A6D9-0B85198E1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6" name="Rectangle 1100">
            <a:extLst>
              <a:ext uri="{FF2B5EF4-FFF2-40B4-BE49-F238E27FC236}">
                <a16:creationId xmlns:a16="http://schemas.microsoft.com/office/drawing/2014/main" id="{13FDAD9A-AA8B-5244-B22A-81D6F8E86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7" name="Rectangle 1101">
            <a:extLst>
              <a:ext uri="{FF2B5EF4-FFF2-40B4-BE49-F238E27FC236}">
                <a16:creationId xmlns:a16="http://schemas.microsoft.com/office/drawing/2014/main" id="{23336D57-3EE6-7D47-B23A-0EBBA7799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8" name="Rectangle 1102">
            <a:extLst>
              <a:ext uri="{FF2B5EF4-FFF2-40B4-BE49-F238E27FC236}">
                <a16:creationId xmlns:a16="http://schemas.microsoft.com/office/drawing/2014/main" id="{9A085CCF-51EB-CE43-B33B-13A587321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09" name="Rectangle 1103">
            <a:extLst>
              <a:ext uri="{FF2B5EF4-FFF2-40B4-BE49-F238E27FC236}">
                <a16:creationId xmlns:a16="http://schemas.microsoft.com/office/drawing/2014/main" id="{76A03A5E-E0CA-8C4D-9F37-F6A42B92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0" name="Rectangle 1104">
            <a:extLst>
              <a:ext uri="{FF2B5EF4-FFF2-40B4-BE49-F238E27FC236}">
                <a16:creationId xmlns:a16="http://schemas.microsoft.com/office/drawing/2014/main" id="{F68EB7B7-D723-9143-AE8F-9A05EE186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1" name="Rectangle 1105">
            <a:extLst>
              <a:ext uri="{FF2B5EF4-FFF2-40B4-BE49-F238E27FC236}">
                <a16:creationId xmlns:a16="http://schemas.microsoft.com/office/drawing/2014/main" id="{9BAC2C1F-6A00-364F-B24A-D6B158FF2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2" name="Rectangle 1106">
            <a:extLst>
              <a:ext uri="{FF2B5EF4-FFF2-40B4-BE49-F238E27FC236}">
                <a16:creationId xmlns:a16="http://schemas.microsoft.com/office/drawing/2014/main" id="{BA8F2768-BD69-4D48-9519-72C256D16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3" name="Rectangle 1107">
            <a:extLst>
              <a:ext uri="{FF2B5EF4-FFF2-40B4-BE49-F238E27FC236}">
                <a16:creationId xmlns:a16="http://schemas.microsoft.com/office/drawing/2014/main" id="{E2C98679-50B1-BC44-AD89-2E62D51C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4" name="Rectangle 1108">
            <a:extLst>
              <a:ext uri="{FF2B5EF4-FFF2-40B4-BE49-F238E27FC236}">
                <a16:creationId xmlns:a16="http://schemas.microsoft.com/office/drawing/2014/main" id="{35F09D56-B7D1-B044-85DF-A4AB5E8D1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5" name="Rectangle 1109">
            <a:extLst>
              <a:ext uri="{FF2B5EF4-FFF2-40B4-BE49-F238E27FC236}">
                <a16:creationId xmlns:a16="http://schemas.microsoft.com/office/drawing/2014/main" id="{4ACF6E82-1E58-C549-BCB3-09F161B4C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6" name="Rectangle 1110">
            <a:extLst>
              <a:ext uri="{FF2B5EF4-FFF2-40B4-BE49-F238E27FC236}">
                <a16:creationId xmlns:a16="http://schemas.microsoft.com/office/drawing/2014/main" id="{9B2D8152-F8A7-7D48-A65C-42BA8EFD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7" name="Rectangle 1111">
            <a:extLst>
              <a:ext uri="{FF2B5EF4-FFF2-40B4-BE49-F238E27FC236}">
                <a16:creationId xmlns:a16="http://schemas.microsoft.com/office/drawing/2014/main" id="{CB6BD096-93D8-2A43-BB3D-C7ED13A61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8" name="Rectangle 1112">
            <a:extLst>
              <a:ext uri="{FF2B5EF4-FFF2-40B4-BE49-F238E27FC236}">
                <a16:creationId xmlns:a16="http://schemas.microsoft.com/office/drawing/2014/main" id="{DF99B811-1812-9944-A331-701660F04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19" name="Rectangle 1113">
            <a:extLst>
              <a:ext uri="{FF2B5EF4-FFF2-40B4-BE49-F238E27FC236}">
                <a16:creationId xmlns:a16="http://schemas.microsoft.com/office/drawing/2014/main" id="{8236BC21-242A-DA44-A2E9-FEA63D1C5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0" name="Rectangle 1114">
            <a:extLst>
              <a:ext uri="{FF2B5EF4-FFF2-40B4-BE49-F238E27FC236}">
                <a16:creationId xmlns:a16="http://schemas.microsoft.com/office/drawing/2014/main" id="{6D35C9C8-2DCE-594C-8F98-E4511FF40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1" name="Rectangle 1115">
            <a:extLst>
              <a:ext uri="{FF2B5EF4-FFF2-40B4-BE49-F238E27FC236}">
                <a16:creationId xmlns:a16="http://schemas.microsoft.com/office/drawing/2014/main" id="{0CE2DD53-1516-EA4A-A49F-510282A59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2" name="Rectangle 1116">
            <a:extLst>
              <a:ext uri="{FF2B5EF4-FFF2-40B4-BE49-F238E27FC236}">
                <a16:creationId xmlns:a16="http://schemas.microsoft.com/office/drawing/2014/main" id="{3401AC42-EDC5-E341-A4B0-DA81EF52B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3" name="Rectangle 1117">
            <a:extLst>
              <a:ext uri="{FF2B5EF4-FFF2-40B4-BE49-F238E27FC236}">
                <a16:creationId xmlns:a16="http://schemas.microsoft.com/office/drawing/2014/main" id="{0931C6B4-04C1-2342-ABB1-15125A017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4" name="Rectangle 1118">
            <a:extLst>
              <a:ext uri="{FF2B5EF4-FFF2-40B4-BE49-F238E27FC236}">
                <a16:creationId xmlns:a16="http://schemas.microsoft.com/office/drawing/2014/main" id="{78A69FFA-CB61-BA48-AC5B-98F28A6B6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5" name="Rectangle 1119">
            <a:extLst>
              <a:ext uri="{FF2B5EF4-FFF2-40B4-BE49-F238E27FC236}">
                <a16:creationId xmlns:a16="http://schemas.microsoft.com/office/drawing/2014/main" id="{937039D0-C91D-6F44-8CA4-5315B171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6" name="Rectangle 1120">
            <a:extLst>
              <a:ext uri="{FF2B5EF4-FFF2-40B4-BE49-F238E27FC236}">
                <a16:creationId xmlns:a16="http://schemas.microsoft.com/office/drawing/2014/main" id="{ACFE8500-8405-3043-B45B-17792611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7" name="Rectangle 1121">
            <a:extLst>
              <a:ext uri="{FF2B5EF4-FFF2-40B4-BE49-F238E27FC236}">
                <a16:creationId xmlns:a16="http://schemas.microsoft.com/office/drawing/2014/main" id="{0E5B110B-2A2A-2C4C-AEA9-085C33B57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8" name="Rectangle 1122">
            <a:extLst>
              <a:ext uri="{FF2B5EF4-FFF2-40B4-BE49-F238E27FC236}">
                <a16:creationId xmlns:a16="http://schemas.microsoft.com/office/drawing/2014/main" id="{117490F7-0ECE-564F-A771-415B0BEF8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29" name="Rectangle 1123">
            <a:extLst>
              <a:ext uri="{FF2B5EF4-FFF2-40B4-BE49-F238E27FC236}">
                <a16:creationId xmlns:a16="http://schemas.microsoft.com/office/drawing/2014/main" id="{F507A3F3-CD5E-F14B-9782-6BDA51726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0" name="Rectangle 1124">
            <a:extLst>
              <a:ext uri="{FF2B5EF4-FFF2-40B4-BE49-F238E27FC236}">
                <a16:creationId xmlns:a16="http://schemas.microsoft.com/office/drawing/2014/main" id="{BBFB6E99-2AFA-FD42-8B47-E73463145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1" name="Rectangle 1125">
            <a:extLst>
              <a:ext uri="{FF2B5EF4-FFF2-40B4-BE49-F238E27FC236}">
                <a16:creationId xmlns:a16="http://schemas.microsoft.com/office/drawing/2014/main" id="{98D4E89B-2C88-DB46-A52A-F4EB0C55E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2" name="Rectangle 1126">
            <a:extLst>
              <a:ext uri="{FF2B5EF4-FFF2-40B4-BE49-F238E27FC236}">
                <a16:creationId xmlns:a16="http://schemas.microsoft.com/office/drawing/2014/main" id="{1F6DED86-3EF5-C146-BE86-9B74C8709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3" name="Rectangle 1127">
            <a:extLst>
              <a:ext uri="{FF2B5EF4-FFF2-40B4-BE49-F238E27FC236}">
                <a16:creationId xmlns:a16="http://schemas.microsoft.com/office/drawing/2014/main" id="{9930E2D8-E2FC-3F4A-864E-3CF4D431B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4" name="Rectangle 1128">
            <a:extLst>
              <a:ext uri="{FF2B5EF4-FFF2-40B4-BE49-F238E27FC236}">
                <a16:creationId xmlns:a16="http://schemas.microsoft.com/office/drawing/2014/main" id="{6AC272E9-C37D-8F4D-ABD8-001B02F4C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5" name="Rectangle 1129">
            <a:extLst>
              <a:ext uri="{FF2B5EF4-FFF2-40B4-BE49-F238E27FC236}">
                <a16:creationId xmlns:a16="http://schemas.microsoft.com/office/drawing/2014/main" id="{BB34E7B2-41C8-604E-ADDC-789E2D3D1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6" name="Rectangle 1130">
            <a:extLst>
              <a:ext uri="{FF2B5EF4-FFF2-40B4-BE49-F238E27FC236}">
                <a16:creationId xmlns:a16="http://schemas.microsoft.com/office/drawing/2014/main" id="{6A911359-FB11-404C-B8C5-BD9473B8B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7" name="Rectangle 1131">
            <a:extLst>
              <a:ext uri="{FF2B5EF4-FFF2-40B4-BE49-F238E27FC236}">
                <a16:creationId xmlns:a16="http://schemas.microsoft.com/office/drawing/2014/main" id="{3F7A64D7-9F79-B045-BA92-7C40FE9A2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8" name="Rectangle 1132">
            <a:extLst>
              <a:ext uri="{FF2B5EF4-FFF2-40B4-BE49-F238E27FC236}">
                <a16:creationId xmlns:a16="http://schemas.microsoft.com/office/drawing/2014/main" id="{3E0B8EBB-68E1-164A-93B8-6184444EF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39" name="Rectangle 1133">
            <a:extLst>
              <a:ext uri="{FF2B5EF4-FFF2-40B4-BE49-F238E27FC236}">
                <a16:creationId xmlns:a16="http://schemas.microsoft.com/office/drawing/2014/main" id="{AAFFCAA0-E830-324C-8D4C-D1984B18A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0" name="Rectangle 1134">
            <a:extLst>
              <a:ext uri="{FF2B5EF4-FFF2-40B4-BE49-F238E27FC236}">
                <a16:creationId xmlns:a16="http://schemas.microsoft.com/office/drawing/2014/main" id="{B5193E86-802C-AD46-964D-0002E0FA1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1" name="Rectangle 1135">
            <a:extLst>
              <a:ext uri="{FF2B5EF4-FFF2-40B4-BE49-F238E27FC236}">
                <a16:creationId xmlns:a16="http://schemas.microsoft.com/office/drawing/2014/main" id="{BC798E36-D06B-DF47-BBFB-52B17C4F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2" name="Rectangle 1136">
            <a:extLst>
              <a:ext uri="{FF2B5EF4-FFF2-40B4-BE49-F238E27FC236}">
                <a16:creationId xmlns:a16="http://schemas.microsoft.com/office/drawing/2014/main" id="{60770E41-89E5-F74E-9FD1-264FB308A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3" name="Rectangle 1137">
            <a:extLst>
              <a:ext uri="{FF2B5EF4-FFF2-40B4-BE49-F238E27FC236}">
                <a16:creationId xmlns:a16="http://schemas.microsoft.com/office/drawing/2014/main" id="{E8F04B4C-15E5-2F4F-BB6E-E402213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4" name="Rectangle 1138">
            <a:extLst>
              <a:ext uri="{FF2B5EF4-FFF2-40B4-BE49-F238E27FC236}">
                <a16:creationId xmlns:a16="http://schemas.microsoft.com/office/drawing/2014/main" id="{778DFF52-789B-544F-B9F2-55463F0C7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5" name="Rectangle 1139">
            <a:extLst>
              <a:ext uri="{FF2B5EF4-FFF2-40B4-BE49-F238E27FC236}">
                <a16:creationId xmlns:a16="http://schemas.microsoft.com/office/drawing/2014/main" id="{A9D60FA6-65D2-9C4E-BE22-1979F4D1A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6" name="Rectangle 1140">
            <a:extLst>
              <a:ext uri="{FF2B5EF4-FFF2-40B4-BE49-F238E27FC236}">
                <a16:creationId xmlns:a16="http://schemas.microsoft.com/office/drawing/2014/main" id="{A7D045C0-367E-3E4C-B1E8-0904E78D5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7" name="Rectangle 1141">
            <a:extLst>
              <a:ext uri="{FF2B5EF4-FFF2-40B4-BE49-F238E27FC236}">
                <a16:creationId xmlns:a16="http://schemas.microsoft.com/office/drawing/2014/main" id="{DB59FF1D-6ADA-8948-87F1-2C28086EB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8" name="Rectangle 1142">
            <a:extLst>
              <a:ext uri="{FF2B5EF4-FFF2-40B4-BE49-F238E27FC236}">
                <a16:creationId xmlns:a16="http://schemas.microsoft.com/office/drawing/2014/main" id="{CCEC2070-2A70-6E4B-A3B2-F16C3BD23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49" name="Rectangle 1143">
            <a:extLst>
              <a:ext uri="{FF2B5EF4-FFF2-40B4-BE49-F238E27FC236}">
                <a16:creationId xmlns:a16="http://schemas.microsoft.com/office/drawing/2014/main" id="{5529684A-4673-1D42-A66E-1163A1E94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0" name="Rectangle 1144">
            <a:extLst>
              <a:ext uri="{FF2B5EF4-FFF2-40B4-BE49-F238E27FC236}">
                <a16:creationId xmlns:a16="http://schemas.microsoft.com/office/drawing/2014/main" id="{2E830101-5208-BD42-98AD-75462EBE9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1" name="Rectangle 1145">
            <a:extLst>
              <a:ext uri="{FF2B5EF4-FFF2-40B4-BE49-F238E27FC236}">
                <a16:creationId xmlns:a16="http://schemas.microsoft.com/office/drawing/2014/main" id="{B19AD2D0-5113-7F43-92B1-71142E2B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2" name="Rectangle 1146">
            <a:extLst>
              <a:ext uri="{FF2B5EF4-FFF2-40B4-BE49-F238E27FC236}">
                <a16:creationId xmlns:a16="http://schemas.microsoft.com/office/drawing/2014/main" id="{330C5994-B85C-C042-9FC5-6608CE64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3" name="Rectangle 1147">
            <a:extLst>
              <a:ext uri="{FF2B5EF4-FFF2-40B4-BE49-F238E27FC236}">
                <a16:creationId xmlns:a16="http://schemas.microsoft.com/office/drawing/2014/main" id="{D9F16DD2-5520-284C-AC0C-A40AD536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4" name="Rectangle 1148">
            <a:extLst>
              <a:ext uri="{FF2B5EF4-FFF2-40B4-BE49-F238E27FC236}">
                <a16:creationId xmlns:a16="http://schemas.microsoft.com/office/drawing/2014/main" id="{C814E67C-5969-1143-8303-EDD66C853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5" name="Rectangle 1149">
            <a:extLst>
              <a:ext uri="{FF2B5EF4-FFF2-40B4-BE49-F238E27FC236}">
                <a16:creationId xmlns:a16="http://schemas.microsoft.com/office/drawing/2014/main" id="{4EF9DABF-2C0F-D64E-8427-1C59007CD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6" name="Rectangle 1150">
            <a:extLst>
              <a:ext uri="{FF2B5EF4-FFF2-40B4-BE49-F238E27FC236}">
                <a16:creationId xmlns:a16="http://schemas.microsoft.com/office/drawing/2014/main" id="{5FED1D5D-B5FE-D94E-8EA5-6AFF65F5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7" name="Rectangle 1151">
            <a:extLst>
              <a:ext uri="{FF2B5EF4-FFF2-40B4-BE49-F238E27FC236}">
                <a16:creationId xmlns:a16="http://schemas.microsoft.com/office/drawing/2014/main" id="{0E2FFB22-897B-4248-A070-C208C947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8" name="Rectangle 1152">
            <a:extLst>
              <a:ext uri="{FF2B5EF4-FFF2-40B4-BE49-F238E27FC236}">
                <a16:creationId xmlns:a16="http://schemas.microsoft.com/office/drawing/2014/main" id="{A8B7F2E3-B4F0-FC4F-AC2F-3732803F9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59" name="Rectangle 1153">
            <a:extLst>
              <a:ext uri="{FF2B5EF4-FFF2-40B4-BE49-F238E27FC236}">
                <a16:creationId xmlns:a16="http://schemas.microsoft.com/office/drawing/2014/main" id="{73185FA4-D78D-2242-943E-ADEBF3530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0" name="Rectangle 1154">
            <a:extLst>
              <a:ext uri="{FF2B5EF4-FFF2-40B4-BE49-F238E27FC236}">
                <a16:creationId xmlns:a16="http://schemas.microsoft.com/office/drawing/2014/main" id="{7CADD037-3D2D-EB4A-89DF-AF555764D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1" name="Rectangle 1155">
            <a:extLst>
              <a:ext uri="{FF2B5EF4-FFF2-40B4-BE49-F238E27FC236}">
                <a16:creationId xmlns:a16="http://schemas.microsoft.com/office/drawing/2014/main" id="{FDF77A5D-EF2B-3343-B92D-EC1B4294B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2" name="Rectangle 1156">
            <a:extLst>
              <a:ext uri="{FF2B5EF4-FFF2-40B4-BE49-F238E27FC236}">
                <a16:creationId xmlns:a16="http://schemas.microsoft.com/office/drawing/2014/main" id="{5570FC85-E4BD-9A43-871D-F377862E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3" name="Rectangle 1157">
            <a:extLst>
              <a:ext uri="{FF2B5EF4-FFF2-40B4-BE49-F238E27FC236}">
                <a16:creationId xmlns:a16="http://schemas.microsoft.com/office/drawing/2014/main" id="{92190A86-BA91-9C49-9CD3-BC5516C33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4" name="Rectangle 1158">
            <a:extLst>
              <a:ext uri="{FF2B5EF4-FFF2-40B4-BE49-F238E27FC236}">
                <a16:creationId xmlns:a16="http://schemas.microsoft.com/office/drawing/2014/main" id="{D84EB33F-594B-0A46-A102-DC4B544A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5" name="Rectangle 1159">
            <a:extLst>
              <a:ext uri="{FF2B5EF4-FFF2-40B4-BE49-F238E27FC236}">
                <a16:creationId xmlns:a16="http://schemas.microsoft.com/office/drawing/2014/main" id="{837F07A3-4D78-984D-AFEE-AA89B7377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6" name="Rectangle 1160">
            <a:extLst>
              <a:ext uri="{FF2B5EF4-FFF2-40B4-BE49-F238E27FC236}">
                <a16:creationId xmlns:a16="http://schemas.microsoft.com/office/drawing/2014/main" id="{ABD4040B-F01C-374A-9FE8-69FD4780C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7" name="Rectangle 1161">
            <a:extLst>
              <a:ext uri="{FF2B5EF4-FFF2-40B4-BE49-F238E27FC236}">
                <a16:creationId xmlns:a16="http://schemas.microsoft.com/office/drawing/2014/main" id="{0494B08C-8870-0A4A-B0FB-59AA27A40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8" name="Rectangle 1162">
            <a:extLst>
              <a:ext uri="{FF2B5EF4-FFF2-40B4-BE49-F238E27FC236}">
                <a16:creationId xmlns:a16="http://schemas.microsoft.com/office/drawing/2014/main" id="{4C3FE21B-57CF-5743-BBC6-C9CACD427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69" name="Rectangle 1163">
            <a:extLst>
              <a:ext uri="{FF2B5EF4-FFF2-40B4-BE49-F238E27FC236}">
                <a16:creationId xmlns:a16="http://schemas.microsoft.com/office/drawing/2014/main" id="{8201368E-0603-D348-BA69-A590163E3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0" name="Rectangle 1164">
            <a:extLst>
              <a:ext uri="{FF2B5EF4-FFF2-40B4-BE49-F238E27FC236}">
                <a16:creationId xmlns:a16="http://schemas.microsoft.com/office/drawing/2014/main" id="{C7347CC8-B7A5-FE42-B82D-72320323B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1" name="Rectangle 1165">
            <a:extLst>
              <a:ext uri="{FF2B5EF4-FFF2-40B4-BE49-F238E27FC236}">
                <a16:creationId xmlns:a16="http://schemas.microsoft.com/office/drawing/2014/main" id="{BF36E8F1-5455-6C47-B662-8621C4C33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2" name="Rectangle 1166">
            <a:extLst>
              <a:ext uri="{FF2B5EF4-FFF2-40B4-BE49-F238E27FC236}">
                <a16:creationId xmlns:a16="http://schemas.microsoft.com/office/drawing/2014/main" id="{7C3F1F3E-5B5A-2F40-940E-1D8ADC89A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3" name="Rectangle 1167">
            <a:extLst>
              <a:ext uri="{FF2B5EF4-FFF2-40B4-BE49-F238E27FC236}">
                <a16:creationId xmlns:a16="http://schemas.microsoft.com/office/drawing/2014/main" id="{3C8FF2A1-005D-D44A-9CB4-F29FB0C82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4" name="Rectangle 1168">
            <a:extLst>
              <a:ext uri="{FF2B5EF4-FFF2-40B4-BE49-F238E27FC236}">
                <a16:creationId xmlns:a16="http://schemas.microsoft.com/office/drawing/2014/main" id="{7C939B6F-ADAA-F945-A290-90464953F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5" name="Rectangle 1169">
            <a:extLst>
              <a:ext uri="{FF2B5EF4-FFF2-40B4-BE49-F238E27FC236}">
                <a16:creationId xmlns:a16="http://schemas.microsoft.com/office/drawing/2014/main" id="{1C4315BB-586F-7E40-9662-F68DED5C7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6" name="Rectangle 1170">
            <a:extLst>
              <a:ext uri="{FF2B5EF4-FFF2-40B4-BE49-F238E27FC236}">
                <a16:creationId xmlns:a16="http://schemas.microsoft.com/office/drawing/2014/main" id="{102DE2C8-20B1-AF48-9F30-2CB3055C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7" name="Rectangle 1171">
            <a:extLst>
              <a:ext uri="{FF2B5EF4-FFF2-40B4-BE49-F238E27FC236}">
                <a16:creationId xmlns:a16="http://schemas.microsoft.com/office/drawing/2014/main" id="{D3371081-F5A3-1248-B318-A509EC06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8" name="Rectangle 1172">
            <a:extLst>
              <a:ext uri="{FF2B5EF4-FFF2-40B4-BE49-F238E27FC236}">
                <a16:creationId xmlns:a16="http://schemas.microsoft.com/office/drawing/2014/main" id="{EC344CC3-9EBF-C74F-966F-D5A380420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79" name="Rectangle 1173">
            <a:extLst>
              <a:ext uri="{FF2B5EF4-FFF2-40B4-BE49-F238E27FC236}">
                <a16:creationId xmlns:a16="http://schemas.microsoft.com/office/drawing/2014/main" id="{ED818B9E-9FE8-5444-BC98-48741D278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0" name="Rectangle 1174">
            <a:extLst>
              <a:ext uri="{FF2B5EF4-FFF2-40B4-BE49-F238E27FC236}">
                <a16:creationId xmlns:a16="http://schemas.microsoft.com/office/drawing/2014/main" id="{4C519AE8-E4D7-6E40-9C73-DC65A03AF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1" name="Rectangle 1175">
            <a:extLst>
              <a:ext uri="{FF2B5EF4-FFF2-40B4-BE49-F238E27FC236}">
                <a16:creationId xmlns:a16="http://schemas.microsoft.com/office/drawing/2014/main" id="{A5E5C94B-3558-3E4F-8423-A9F539735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2" name="Rectangle 1176">
            <a:extLst>
              <a:ext uri="{FF2B5EF4-FFF2-40B4-BE49-F238E27FC236}">
                <a16:creationId xmlns:a16="http://schemas.microsoft.com/office/drawing/2014/main" id="{0E6C0DE8-4937-8347-ABDF-1815092BD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3" name="Rectangle 1177">
            <a:extLst>
              <a:ext uri="{FF2B5EF4-FFF2-40B4-BE49-F238E27FC236}">
                <a16:creationId xmlns:a16="http://schemas.microsoft.com/office/drawing/2014/main" id="{9D8360C2-ADB4-2D4B-B5DA-1561D3B00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4" name="Rectangle 1178">
            <a:extLst>
              <a:ext uri="{FF2B5EF4-FFF2-40B4-BE49-F238E27FC236}">
                <a16:creationId xmlns:a16="http://schemas.microsoft.com/office/drawing/2014/main" id="{9F81C61B-6DEB-9F45-8990-2680F4D4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5" name="Rectangle 1179">
            <a:extLst>
              <a:ext uri="{FF2B5EF4-FFF2-40B4-BE49-F238E27FC236}">
                <a16:creationId xmlns:a16="http://schemas.microsoft.com/office/drawing/2014/main" id="{A4E25B49-1389-294A-80CF-B0F237527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6" name="Rectangle 1180">
            <a:extLst>
              <a:ext uri="{FF2B5EF4-FFF2-40B4-BE49-F238E27FC236}">
                <a16:creationId xmlns:a16="http://schemas.microsoft.com/office/drawing/2014/main" id="{973F5076-9DE2-E045-AA64-B03834848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7" name="Rectangle 1181">
            <a:extLst>
              <a:ext uri="{FF2B5EF4-FFF2-40B4-BE49-F238E27FC236}">
                <a16:creationId xmlns:a16="http://schemas.microsoft.com/office/drawing/2014/main" id="{8CFE118C-BE7F-0B40-B2CB-8205724B1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8" name="Rectangle 1182">
            <a:extLst>
              <a:ext uri="{FF2B5EF4-FFF2-40B4-BE49-F238E27FC236}">
                <a16:creationId xmlns:a16="http://schemas.microsoft.com/office/drawing/2014/main" id="{B8C6BC93-CDF5-A34F-8259-A24BE8EDE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89" name="Rectangle 1183">
            <a:extLst>
              <a:ext uri="{FF2B5EF4-FFF2-40B4-BE49-F238E27FC236}">
                <a16:creationId xmlns:a16="http://schemas.microsoft.com/office/drawing/2014/main" id="{EE6B2358-C757-D34C-A7C8-E97A7ABF5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0" name="Rectangle 1184">
            <a:extLst>
              <a:ext uri="{FF2B5EF4-FFF2-40B4-BE49-F238E27FC236}">
                <a16:creationId xmlns:a16="http://schemas.microsoft.com/office/drawing/2014/main" id="{97DD84AE-BE8E-B748-A6E3-1B04EBC67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1" name="Rectangle 1185">
            <a:extLst>
              <a:ext uri="{FF2B5EF4-FFF2-40B4-BE49-F238E27FC236}">
                <a16:creationId xmlns:a16="http://schemas.microsoft.com/office/drawing/2014/main" id="{73FB3665-FD35-2C4F-AE29-8D21AF22A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2" name="Rectangle 1186">
            <a:extLst>
              <a:ext uri="{FF2B5EF4-FFF2-40B4-BE49-F238E27FC236}">
                <a16:creationId xmlns:a16="http://schemas.microsoft.com/office/drawing/2014/main" id="{C807B241-63FA-2F4A-86D5-467941437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3" name="Rectangle 1187">
            <a:extLst>
              <a:ext uri="{FF2B5EF4-FFF2-40B4-BE49-F238E27FC236}">
                <a16:creationId xmlns:a16="http://schemas.microsoft.com/office/drawing/2014/main" id="{847CB4FE-487C-D04D-9D77-25494D90A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4" name="Rectangle 1188">
            <a:extLst>
              <a:ext uri="{FF2B5EF4-FFF2-40B4-BE49-F238E27FC236}">
                <a16:creationId xmlns:a16="http://schemas.microsoft.com/office/drawing/2014/main" id="{1C9ACAAD-13AE-174E-8FF2-CE7FF9619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5" name="Rectangle 1189">
            <a:extLst>
              <a:ext uri="{FF2B5EF4-FFF2-40B4-BE49-F238E27FC236}">
                <a16:creationId xmlns:a16="http://schemas.microsoft.com/office/drawing/2014/main" id="{E6B2E18A-12D7-284C-A639-E06337B07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6" name="Rectangle 1190">
            <a:extLst>
              <a:ext uri="{FF2B5EF4-FFF2-40B4-BE49-F238E27FC236}">
                <a16:creationId xmlns:a16="http://schemas.microsoft.com/office/drawing/2014/main" id="{E8BE0192-9144-D146-82A3-659DB000C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7" name="Rectangle 1191">
            <a:extLst>
              <a:ext uri="{FF2B5EF4-FFF2-40B4-BE49-F238E27FC236}">
                <a16:creationId xmlns:a16="http://schemas.microsoft.com/office/drawing/2014/main" id="{3BB254C6-5C1E-D147-AA7B-B4F22450C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8" name="Rectangle 1192">
            <a:extLst>
              <a:ext uri="{FF2B5EF4-FFF2-40B4-BE49-F238E27FC236}">
                <a16:creationId xmlns:a16="http://schemas.microsoft.com/office/drawing/2014/main" id="{07C16DFB-6213-394F-8CAD-2EC9915C9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599" name="Rectangle 1193">
            <a:extLst>
              <a:ext uri="{FF2B5EF4-FFF2-40B4-BE49-F238E27FC236}">
                <a16:creationId xmlns:a16="http://schemas.microsoft.com/office/drawing/2014/main" id="{8255991B-BE2B-184B-956D-8467FCC95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0" name="Rectangle 1194">
            <a:extLst>
              <a:ext uri="{FF2B5EF4-FFF2-40B4-BE49-F238E27FC236}">
                <a16:creationId xmlns:a16="http://schemas.microsoft.com/office/drawing/2014/main" id="{827BE060-E68D-4F44-AE19-FC1DF2E72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1" name="Rectangle 1195">
            <a:extLst>
              <a:ext uri="{FF2B5EF4-FFF2-40B4-BE49-F238E27FC236}">
                <a16:creationId xmlns:a16="http://schemas.microsoft.com/office/drawing/2014/main" id="{F3022C7C-958C-BD43-AE90-C9D85A5E8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2" name="Rectangle 1196">
            <a:extLst>
              <a:ext uri="{FF2B5EF4-FFF2-40B4-BE49-F238E27FC236}">
                <a16:creationId xmlns:a16="http://schemas.microsoft.com/office/drawing/2014/main" id="{868C4924-6344-E047-8727-92BEF7839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3" name="Rectangle 1197">
            <a:extLst>
              <a:ext uri="{FF2B5EF4-FFF2-40B4-BE49-F238E27FC236}">
                <a16:creationId xmlns:a16="http://schemas.microsoft.com/office/drawing/2014/main" id="{0BF1A19B-1F51-5840-BCC2-B5E58C880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4" name="Rectangle 1198">
            <a:extLst>
              <a:ext uri="{FF2B5EF4-FFF2-40B4-BE49-F238E27FC236}">
                <a16:creationId xmlns:a16="http://schemas.microsoft.com/office/drawing/2014/main" id="{584DE2A6-F018-BF4E-A7D8-2EC95739C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5" name="Rectangle 1199">
            <a:extLst>
              <a:ext uri="{FF2B5EF4-FFF2-40B4-BE49-F238E27FC236}">
                <a16:creationId xmlns:a16="http://schemas.microsoft.com/office/drawing/2014/main" id="{4B46C867-420D-F440-B30E-D4E70E8AC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6" name="Rectangle 1200">
            <a:extLst>
              <a:ext uri="{FF2B5EF4-FFF2-40B4-BE49-F238E27FC236}">
                <a16:creationId xmlns:a16="http://schemas.microsoft.com/office/drawing/2014/main" id="{B185AC54-4C43-214E-BC70-4F931F2B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7" name="Rectangle 1201">
            <a:extLst>
              <a:ext uri="{FF2B5EF4-FFF2-40B4-BE49-F238E27FC236}">
                <a16:creationId xmlns:a16="http://schemas.microsoft.com/office/drawing/2014/main" id="{74493F9A-D8E4-774C-9C7D-D69E3E97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8" name="Rectangle 1202">
            <a:extLst>
              <a:ext uri="{FF2B5EF4-FFF2-40B4-BE49-F238E27FC236}">
                <a16:creationId xmlns:a16="http://schemas.microsoft.com/office/drawing/2014/main" id="{DD8F6F6A-C40F-5B45-8B36-943FF42AF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09" name="Rectangle 1203">
            <a:extLst>
              <a:ext uri="{FF2B5EF4-FFF2-40B4-BE49-F238E27FC236}">
                <a16:creationId xmlns:a16="http://schemas.microsoft.com/office/drawing/2014/main" id="{EF6AF39C-1A1A-ED4F-B00A-11E87948C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0" name="Rectangle 1204">
            <a:extLst>
              <a:ext uri="{FF2B5EF4-FFF2-40B4-BE49-F238E27FC236}">
                <a16:creationId xmlns:a16="http://schemas.microsoft.com/office/drawing/2014/main" id="{6FADA21E-00BA-A94F-B192-00DE7EC51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1" name="Rectangle 1205">
            <a:extLst>
              <a:ext uri="{FF2B5EF4-FFF2-40B4-BE49-F238E27FC236}">
                <a16:creationId xmlns:a16="http://schemas.microsoft.com/office/drawing/2014/main" id="{22110F0C-D348-544C-98B7-B65777194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2" name="Rectangle 1206">
            <a:extLst>
              <a:ext uri="{FF2B5EF4-FFF2-40B4-BE49-F238E27FC236}">
                <a16:creationId xmlns:a16="http://schemas.microsoft.com/office/drawing/2014/main" id="{60C63CD1-50F5-5B43-843A-A960BCA4E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3" name="Rectangle 1207">
            <a:extLst>
              <a:ext uri="{FF2B5EF4-FFF2-40B4-BE49-F238E27FC236}">
                <a16:creationId xmlns:a16="http://schemas.microsoft.com/office/drawing/2014/main" id="{9BF90937-9413-A549-A783-348D1FCAA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4" name="Rectangle 1208">
            <a:extLst>
              <a:ext uri="{FF2B5EF4-FFF2-40B4-BE49-F238E27FC236}">
                <a16:creationId xmlns:a16="http://schemas.microsoft.com/office/drawing/2014/main" id="{76DA5BB3-6D72-4B47-964C-3141A18CA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5" name="Rectangle 1209">
            <a:extLst>
              <a:ext uri="{FF2B5EF4-FFF2-40B4-BE49-F238E27FC236}">
                <a16:creationId xmlns:a16="http://schemas.microsoft.com/office/drawing/2014/main" id="{47DAB258-52FE-3343-AE2E-F2B299681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6" name="Rectangle 1210">
            <a:extLst>
              <a:ext uri="{FF2B5EF4-FFF2-40B4-BE49-F238E27FC236}">
                <a16:creationId xmlns:a16="http://schemas.microsoft.com/office/drawing/2014/main" id="{6F4BE390-42F1-564E-AC94-622F81F93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7" name="Rectangle 1211">
            <a:extLst>
              <a:ext uri="{FF2B5EF4-FFF2-40B4-BE49-F238E27FC236}">
                <a16:creationId xmlns:a16="http://schemas.microsoft.com/office/drawing/2014/main" id="{A9D99E54-749B-3B47-BD09-B4DC5DF8F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8" name="Rectangle 1212">
            <a:extLst>
              <a:ext uri="{FF2B5EF4-FFF2-40B4-BE49-F238E27FC236}">
                <a16:creationId xmlns:a16="http://schemas.microsoft.com/office/drawing/2014/main" id="{9F3D88EE-054A-C440-9059-EDC53E694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19" name="Rectangle 1213">
            <a:extLst>
              <a:ext uri="{FF2B5EF4-FFF2-40B4-BE49-F238E27FC236}">
                <a16:creationId xmlns:a16="http://schemas.microsoft.com/office/drawing/2014/main" id="{D70B7E49-792C-4648-A0BD-EF39CE299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0" name="Rectangle 1214">
            <a:extLst>
              <a:ext uri="{FF2B5EF4-FFF2-40B4-BE49-F238E27FC236}">
                <a16:creationId xmlns:a16="http://schemas.microsoft.com/office/drawing/2014/main" id="{52200F29-9013-844C-A796-B8611368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1" name="Rectangle 1215">
            <a:extLst>
              <a:ext uri="{FF2B5EF4-FFF2-40B4-BE49-F238E27FC236}">
                <a16:creationId xmlns:a16="http://schemas.microsoft.com/office/drawing/2014/main" id="{D4B8C150-ECF2-8048-ACF4-DF8C5C09C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2" name="Rectangle 1216">
            <a:extLst>
              <a:ext uri="{FF2B5EF4-FFF2-40B4-BE49-F238E27FC236}">
                <a16:creationId xmlns:a16="http://schemas.microsoft.com/office/drawing/2014/main" id="{85B8565F-776D-AF47-8D7C-04763720E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3" name="Rectangle 1217">
            <a:extLst>
              <a:ext uri="{FF2B5EF4-FFF2-40B4-BE49-F238E27FC236}">
                <a16:creationId xmlns:a16="http://schemas.microsoft.com/office/drawing/2014/main" id="{AF2A30DF-3129-124A-9A57-A0F604479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4" name="Rectangle 1218">
            <a:extLst>
              <a:ext uri="{FF2B5EF4-FFF2-40B4-BE49-F238E27FC236}">
                <a16:creationId xmlns:a16="http://schemas.microsoft.com/office/drawing/2014/main" id="{34D59320-B3B4-0649-BD17-E1D11DB9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5" name="Rectangle 1219">
            <a:extLst>
              <a:ext uri="{FF2B5EF4-FFF2-40B4-BE49-F238E27FC236}">
                <a16:creationId xmlns:a16="http://schemas.microsoft.com/office/drawing/2014/main" id="{3286E6C3-2040-8541-92CD-46FEB53BD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6" name="Rectangle 1220">
            <a:extLst>
              <a:ext uri="{FF2B5EF4-FFF2-40B4-BE49-F238E27FC236}">
                <a16:creationId xmlns:a16="http://schemas.microsoft.com/office/drawing/2014/main" id="{CBBE6112-5B5A-0249-9225-910A2D2AE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7" name="Rectangle 1221">
            <a:extLst>
              <a:ext uri="{FF2B5EF4-FFF2-40B4-BE49-F238E27FC236}">
                <a16:creationId xmlns:a16="http://schemas.microsoft.com/office/drawing/2014/main" id="{365B7BEE-749C-9E41-A52B-F8558CF4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8" name="Rectangle 1223">
            <a:extLst>
              <a:ext uri="{FF2B5EF4-FFF2-40B4-BE49-F238E27FC236}">
                <a16:creationId xmlns:a16="http://schemas.microsoft.com/office/drawing/2014/main" id="{0DD605F1-8C42-7E44-813C-7639826E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29" name="Rectangle 1224">
            <a:extLst>
              <a:ext uri="{FF2B5EF4-FFF2-40B4-BE49-F238E27FC236}">
                <a16:creationId xmlns:a16="http://schemas.microsoft.com/office/drawing/2014/main" id="{1055CE3B-336D-4140-9738-0E50322BE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0" name="Rectangle 1225">
            <a:extLst>
              <a:ext uri="{FF2B5EF4-FFF2-40B4-BE49-F238E27FC236}">
                <a16:creationId xmlns:a16="http://schemas.microsoft.com/office/drawing/2014/main" id="{7422FE13-C491-CC4A-9C1F-2CA4E1E45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1" name="Rectangle 1226">
            <a:extLst>
              <a:ext uri="{FF2B5EF4-FFF2-40B4-BE49-F238E27FC236}">
                <a16:creationId xmlns:a16="http://schemas.microsoft.com/office/drawing/2014/main" id="{85B17A48-A53C-D241-A7C6-15AC211FA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2" name="Rectangle 1227">
            <a:extLst>
              <a:ext uri="{FF2B5EF4-FFF2-40B4-BE49-F238E27FC236}">
                <a16:creationId xmlns:a16="http://schemas.microsoft.com/office/drawing/2014/main" id="{26552B4D-7007-BF47-82A2-09A160B06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3" name="Rectangle 1228">
            <a:extLst>
              <a:ext uri="{FF2B5EF4-FFF2-40B4-BE49-F238E27FC236}">
                <a16:creationId xmlns:a16="http://schemas.microsoft.com/office/drawing/2014/main" id="{C7F23398-5175-3548-8497-3BF54C024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4" name="Rectangle 1229">
            <a:extLst>
              <a:ext uri="{FF2B5EF4-FFF2-40B4-BE49-F238E27FC236}">
                <a16:creationId xmlns:a16="http://schemas.microsoft.com/office/drawing/2014/main" id="{3B1038BB-ECB1-5645-91BA-446F82DB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5" name="Rectangle 1230">
            <a:extLst>
              <a:ext uri="{FF2B5EF4-FFF2-40B4-BE49-F238E27FC236}">
                <a16:creationId xmlns:a16="http://schemas.microsoft.com/office/drawing/2014/main" id="{FCA13DC4-AB95-794A-9FE6-2419E17E3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6" name="Rectangle 1231">
            <a:extLst>
              <a:ext uri="{FF2B5EF4-FFF2-40B4-BE49-F238E27FC236}">
                <a16:creationId xmlns:a16="http://schemas.microsoft.com/office/drawing/2014/main" id="{12D3BE5E-CFD9-274B-A43E-822ED2FB8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7" name="Rectangle 1232">
            <a:extLst>
              <a:ext uri="{FF2B5EF4-FFF2-40B4-BE49-F238E27FC236}">
                <a16:creationId xmlns:a16="http://schemas.microsoft.com/office/drawing/2014/main" id="{8080AEC4-9B14-7A4C-A137-1EF732CE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8" name="Rectangle 1233">
            <a:extLst>
              <a:ext uri="{FF2B5EF4-FFF2-40B4-BE49-F238E27FC236}">
                <a16:creationId xmlns:a16="http://schemas.microsoft.com/office/drawing/2014/main" id="{FFB00FC4-C611-7E47-BA2D-7AD9512D8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39" name="Rectangle 1234">
            <a:extLst>
              <a:ext uri="{FF2B5EF4-FFF2-40B4-BE49-F238E27FC236}">
                <a16:creationId xmlns:a16="http://schemas.microsoft.com/office/drawing/2014/main" id="{CC3303B4-5DD9-9E42-BEDB-62993C5BB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0" name="Rectangle 1235">
            <a:extLst>
              <a:ext uri="{FF2B5EF4-FFF2-40B4-BE49-F238E27FC236}">
                <a16:creationId xmlns:a16="http://schemas.microsoft.com/office/drawing/2014/main" id="{DE565F1D-548D-104F-9B45-F518020EB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1" name="Rectangle 1236">
            <a:extLst>
              <a:ext uri="{FF2B5EF4-FFF2-40B4-BE49-F238E27FC236}">
                <a16:creationId xmlns:a16="http://schemas.microsoft.com/office/drawing/2014/main" id="{A98E11FA-4238-6646-9595-6EB53B580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2" name="Rectangle 1237">
            <a:extLst>
              <a:ext uri="{FF2B5EF4-FFF2-40B4-BE49-F238E27FC236}">
                <a16:creationId xmlns:a16="http://schemas.microsoft.com/office/drawing/2014/main" id="{12076426-1599-6741-AF0E-DBBBEE21B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3" name="Rectangle 1238">
            <a:extLst>
              <a:ext uri="{FF2B5EF4-FFF2-40B4-BE49-F238E27FC236}">
                <a16:creationId xmlns:a16="http://schemas.microsoft.com/office/drawing/2014/main" id="{C9229B15-217E-C74B-ABC9-780357A9E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4" name="Rectangle 1239">
            <a:extLst>
              <a:ext uri="{FF2B5EF4-FFF2-40B4-BE49-F238E27FC236}">
                <a16:creationId xmlns:a16="http://schemas.microsoft.com/office/drawing/2014/main" id="{99FCD474-A9F9-D240-A730-31D9F6BC3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5" name="Rectangle 1240">
            <a:extLst>
              <a:ext uri="{FF2B5EF4-FFF2-40B4-BE49-F238E27FC236}">
                <a16:creationId xmlns:a16="http://schemas.microsoft.com/office/drawing/2014/main" id="{FEB5EDC5-69D8-E54D-A856-3429FBD58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6" name="Rectangle 1241">
            <a:extLst>
              <a:ext uri="{FF2B5EF4-FFF2-40B4-BE49-F238E27FC236}">
                <a16:creationId xmlns:a16="http://schemas.microsoft.com/office/drawing/2014/main" id="{C88BEC40-0175-8341-9280-BEEF14A24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7" name="Rectangle 1242">
            <a:extLst>
              <a:ext uri="{FF2B5EF4-FFF2-40B4-BE49-F238E27FC236}">
                <a16:creationId xmlns:a16="http://schemas.microsoft.com/office/drawing/2014/main" id="{85BC7A96-6308-354B-9A7A-A003A6429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8" name="Rectangle 1243">
            <a:extLst>
              <a:ext uri="{FF2B5EF4-FFF2-40B4-BE49-F238E27FC236}">
                <a16:creationId xmlns:a16="http://schemas.microsoft.com/office/drawing/2014/main" id="{0A52B487-0F01-464A-B020-3A15F8C60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49" name="Rectangle 1244">
            <a:extLst>
              <a:ext uri="{FF2B5EF4-FFF2-40B4-BE49-F238E27FC236}">
                <a16:creationId xmlns:a16="http://schemas.microsoft.com/office/drawing/2014/main" id="{E735CFE6-5C2C-4245-B934-210AF6DD3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0" name="Rectangle 1245">
            <a:extLst>
              <a:ext uri="{FF2B5EF4-FFF2-40B4-BE49-F238E27FC236}">
                <a16:creationId xmlns:a16="http://schemas.microsoft.com/office/drawing/2014/main" id="{79B355AC-5D7D-0C40-8B89-14F62934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1" name="Rectangle 1246">
            <a:extLst>
              <a:ext uri="{FF2B5EF4-FFF2-40B4-BE49-F238E27FC236}">
                <a16:creationId xmlns:a16="http://schemas.microsoft.com/office/drawing/2014/main" id="{65AFFA27-B9C0-8E4A-824E-90FE32E14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2" name="Rectangle 1247">
            <a:extLst>
              <a:ext uri="{FF2B5EF4-FFF2-40B4-BE49-F238E27FC236}">
                <a16:creationId xmlns:a16="http://schemas.microsoft.com/office/drawing/2014/main" id="{025CEF2D-DD1E-EA43-A934-D05825E67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3" name="Rectangle 1248">
            <a:extLst>
              <a:ext uri="{FF2B5EF4-FFF2-40B4-BE49-F238E27FC236}">
                <a16:creationId xmlns:a16="http://schemas.microsoft.com/office/drawing/2014/main" id="{08A04434-0D01-DA4E-8664-4FC110890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4" name="Rectangle 1249">
            <a:extLst>
              <a:ext uri="{FF2B5EF4-FFF2-40B4-BE49-F238E27FC236}">
                <a16:creationId xmlns:a16="http://schemas.microsoft.com/office/drawing/2014/main" id="{86148EFB-3E5F-704D-8C08-E5EA73EB4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5" name="Rectangle 1250">
            <a:extLst>
              <a:ext uri="{FF2B5EF4-FFF2-40B4-BE49-F238E27FC236}">
                <a16:creationId xmlns:a16="http://schemas.microsoft.com/office/drawing/2014/main" id="{B503958D-D1FC-194B-866C-45638FD29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6" name="Rectangle 1251">
            <a:extLst>
              <a:ext uri="{FF2B5EF4-FFF2-40B4-BE49-F238E27FC236}">
                <a16:creationId xmlns:a16="http://schemas.microsoft.com/office/drawing/2014/main" id="{520419BA-F5E9-3541-B6E2-1238A58A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7" name="Rectangle 1252">
            <a:extLst>
              <a:ext uri="{FF2B5EF4-FFF2-40B4-BE49-F238E27FC236}">
                <a16:creationId xmlns:a16="http://schemas.microsoft.com/office/drawing/2014/main" id="{CF1900C7-FFB8-964D-AB73-7686AE5FC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8" name="Rectangle 1253">
            <a:extLst>
              <a:ext uri="{FF2B5EF4-FFF2-40B4-BE49-F238E27FC236}">
                <a16:creationId xmlns:a16="http://schemas.microsoft.com/office/drawing/2014/main" id="{743FAAE1-DD82-B34A-B1BB-9052D90B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59" name="Rectangle 1254">
            <a:extLst>
              <a:ext uri="{FF2B5EF4-FFF2-40B4-BE49-F238E27FC236}">
                <a16:creationId xmlns:a16="http://schemas.microsoft.com/office/drawing/2014/main" id="{26369221-17CA-464A-89FF-57741EAA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0" name="Rectangle 1255">
            <a:extLst>
              <a:ext uri="{FF2B5EF4-FFF2-40B4-BE49-F238E27FC236}">
                <a16:creationId xmlns:a16="http://schemas.microsoft.com/office/drawing/2014/main" id="{C9E92A2F-5BC1-0B47-94A5-A2F305448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1" name="Rectangle 1256">
            <a:extLst>
              <a:ext uri="{FF2B5EF4-FFF2-40B4-BE49-F238E27FC236}">
                <a16:creationId xmlns:a16="http://schemas.microsoft.com/office/drawing/2014/main" id="{F7ACE6F6-058A-9C4C-B228-8C28F3BA6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2" name="Rectangle 1257">
            <a:extLst>
              <a:ext uri="{FF2B5EF4-FFF2-40B4-BE49-F238E27FC236}">
                <a16:creationId xmlns:a16="http://schemas.microsoft.com/office/drawing/2014/main" id="{08A1F3BF-D7D6-DE4C-A2B4-A94A77182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3" name="Rectangle 1258">
            <a:extLst>
              <a:ext uri="{FF2B5EF4-FFF2-40B4-BE49-F238E27FC236}">
                <a16:creationId xmlns:a16="http://schemas.microsoft.com/office/drawing/2014/main" id="{E189723C-F756-A543-86CC-51FC29B40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4" name="Rectangle 1259">
            <a:extLst>
              <a:ext uri="{FF2B5EF4-FFF2-40B4-BE49-F238E27FC236}">
                <a16:creationId xmlns:a16="http://schemas.microsoft.com/office/drawing/2014/main" id="{59BF8BB9-0BFD-DF4B-AC0E-AF539662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5" name="Rectangle 1260">
            <a:extLst>
              <a:ext uri="{FF2B5EF4-FFF2-40B4-BE49-F238E27FC236}">
                <a16:creationId xmlns:a16="http://schemas.microsoft.com/office/drawing/2014/main" id="{289A05CC-7FF1-4E44-8232-06858C10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6" name="Rectangle 1261">
            <a:extLst>
              <a:ext uri="{FF2B5EF4-FFF2-40B4-BE49-F238E27FC236}">
                <a16:creationId xmlns:a16="http://schemas.microsoft.com/office/drawing/2014/main" id="{A68062AD-8D63-ED4D-802B-19327DA96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7" name="Rectangle 1262">
            <a:extLst>
              <a:ext uri="{FF2B5EF4-FFF2-40B4-BE49-F238E27FC236}">
                <a16:creationId xmlns:a16="http://schemas.microsoft.com/office/drawing/2014/main" id="{EC649B14-80D8-9348-A1D7-D60AC817E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8" name="Rectangle 1263">
            <a:extLst>
              <a:ext uri="{FF2B5EF4-FFF2-40B4-BE49-F238E27FC236}">
                <a16:creationId xmlns:a16="http://schemas.microsoft.com/office/drawing/2014/main" id="{219E117A-8D68-984C-8C22-D6D774588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69" name="Rectangle 1264">
            <a:extLst>
              <a:ext uri="{FF2B5EF4-FFF2-40B4-BE49-F238E27FC236}">
                <a16:creationId xmlns:a16="http://schemas.microsoft.com/office/drawing/2014/main" id="{F899C46F-105A-D24A-98CA-4D7FA3452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0" name="Rectangle 1265">
            <a:extLst>
              <a:ext uri="{FF2B5EF4-FFF2-40B4-BE49-F238E27FC236}">
                <a16:creationId xmlns:a16="http://schemas.microsoft.com/office/drawing/2014/main" id="{D9371EFB-36F5-9C4B-B41D-19F9F5E6D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1" name="Rectangle 1266">
            <a:extLst>
              <a:ext uri="{FF2B5EF4-FFF2-40B4-BE49-F238E27FC236}">
                <a16:creationId xmlns:a16="http://schemas.microsoft.com/office/drawing/2014/main" id="{C3EE8106-CC26-7D4A-9B05-5EAC3FDCA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2" name="Rectangle 1267">
            <a:extLst>
              <a:ext uri="{FF2B5EF4-FFF2-40B4-BE49-F238E27FC236}">
                <a16:creationId xmlns:a16="http://schemas.microsoft.com/office/drawing/2014/main" id="{B8AEEE12-3EF0-C64B-B5F1-C7E1A304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3" name="Rectangle 1268">
            <a:extLst>
              <a:ext uri="{FF2B5EF4-FFF2-40B4-BE49-F238E27FC236}">
                <a16:creationId xmlns:a16="http://schemas.microsoft.com/office/drawing/2014/main" id="{128F975D-0380-7641-BD83-4E5ACE9A8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4" name="Rectangle 1269">
            <a:extLst>
              <a:ext uri="{FF2B5EF4-FFF2-40B4-BE49-F238E27FC236}">
                <a16:creationId xmlns:a16="http://schemas.microsoft.com/office/drawing/2014/main" id="{1724FBDF-4046-6049-8583-BF261E9B0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5" name="Rectangle 1270">
            <a:extLst>
              <a:ext uri="{FF2B5EF4-FFF2-40B4-BE49-F238E27FC236}">
                <a16:creationId xmlns:a16="http://schemas.microsoft.com/office/drawing/2014/main" id="{03CD2752-7BD3-484C-9896-96174BFCA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6" name="Rectangle 1271">
            <a:extLst>
              <a:ext uri="{FF2B5EF4-FFF2-40B4-BE49-F238E27FC236}">
                <a16:creationId xmlns:a16="http://schemas.microsoft.com/office/drawing/2014/main" id="{6F9AD88D-9456-B647-8564-BA415974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7" name="Rectangle 1272">
            <a:extLst>
              <a:ext uri="{FF2B5EF4-FFF2-40B4-BE49-F238E27FC236}">
                <a16:creationId xmlns:a16="http://schemas.microsoft.com/office/drawing/2014/main" id="{F4608C22-2395-A340-AB58-2AB09BD2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8" name="Rectangle 1273">
            <a:extLst>
              <a:ext uri="{FF2B5EF4-FFF2-40B4-BE49-F238E27FC236}">
                <a16:creationId xmlns:a16="http://schemas.microsoft.com/office/drawing/2014/main" id="{6CD34064-C127-084E-B43C-BDEB0A0B7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79" name="Rectangle 1274">
            <a:extLst>
              <a:ext uri="{FF2B5EF4-FFF2-40B4-BE49-F238E27FC236}">
                <a16:creationId xmlns:a16="http://schemas.microsoft.com/office/drawing/2014/main" id="{25C3A7D3-4A1F-BA4B-A62F-080D97D2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0" name="Rectangle 1275">
            <a:extLst>
              <a:ext uri="{FF2B5EF4-FFF2-40B4-BE49-F238E27FC236}">
                <a16:creationId xmlns:a16="http://schemas.microsoft.com/office/drawing/2014/main" id="{D0F2BAA5-EDBB-B94F-B6E5-6A6C399F4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1" name="Rectangle 1276">
            <a:extLst>
              <a:ext uri="{FF2B5EF4-FFF2-40B4-BE49-F238E27FC236}">
                <a16:creationId xmlns:a16="http://schemas.microsoft.com/office/drawing/2014/main" id="{DB4511EE-3948-E341-A52C-2B86A0D4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2" name="Rectangle 1277">
            <a:extLst>
              <a:ext uri="{FF2B5EF4-FFF2-40B4-BE49-F238E27FC236}">
                <a16:creationId xmlns:a16="http://schemas.microsoft.com/office/drawing/2014/main" id="{B206A26F-723C-5942-A544-67A9FCF7E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3" name="Rectangle 1278">
            <a:extLst>
              <a:ext uri="{FF2B5EF4-FFF2-40B4-BE49-F238E27FC236}">
                <a16:creationId xmlns:a16="http://schemas.microsoft.com/office/drawing/2014/main" id="{6DEF0AB7-7E1F-B643-9779-A911D2058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4" name="Rectangle 1279">
            <a:extLst>
              <a:ext uri="{FF2B5EF4-FFF2-40B4-BE49-F238E27FC236}">
                <a16:creationId xmlns:a16="http://schemas.microsoft.com/office/drawing/2014/main" id="{3D7BC08E-9B97-C24C-AD01-88CD2D73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5" name="Rectangle 1280">
            <a:extLst>
              <a:ext uri="{FF2B5EF4-FFF2-40B4-BE49-F238E27FC236}">
                <a16:creationId xmlns:a16="http://schemas.microsoft.com/office/drawing/2014/main" id="{BBD74FA1-23E5-C248-B2DC-FBBE87DF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6" name="Rectangle 1281">
            <a:extLst>
              <a:ext uri="{FF2B5EF4-FFF2-40B4-BE49-F238E27FC236}">
                <a16:creationId xmlns:a16="http://schemas.microsoft.com/office/drawing/2014/main" id="{653B74A9-7DD0-4E4A-8969-516C89E34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7" name="Rectangle 1282">
            <a:extLst>
              <a:ext uri="{FF2B5EF4-FFF2-40B4-BE49-F238E27FC236}">
                <a16:creationId xmlns:a16="http://schemas.microsoft.com/office/drawing/2014/main" id="{A9F084D1-7E3E-5B41-AECD-BA5DB88D3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8" name="Rectangle 1283">
            <a:extLst>
              <a:ext uri="{FF2B5EF4-FFF2-40B4-BE49-F238E27FC236}">
                <a16:creationId xmlns:a16="http://schemas.microsoft.com/office/drawing/2014/main" id="{441F87BD-7898-1A41-A3A0-BA6C32CA0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89" name="Rectangle 1284">
            <a:extLst>
              <a:ext uri="{FF2B5EF4-FFF2-40B4-BE49-F238E27FC236}">
                <a16:creationId xmlns:a16="http://schemas.microsoft.com/office/drawing/2014/main" id="{62A4047D-3D70-0D41-AA16-0362076BB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0" name="Rectangle 1285">
            <a:extLst>
              <a:ext uri="{FF2B5EF4-FFF2-40B4-BE49-F238E27FC236}">
                <a16:creationId xmlns:a16="http://schemas.microsoft.com/office/drawing/2014/main" id="{A2A1FF39-E6DD-DB4B-BCE0-E6AF345C9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1" name="Rectangle 1286">
            <a:extLst>
              <a:ext uri="{FF2B5EF4-FFF2-40B4-BE49-F238E27FC236}">
                <a16:creationId xmlns:a16="http://schemas.microsoft.com/office/drawing/2014/main" id="{C92825B0-763C-8644-94F6-B22BF64F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2" name="Rectangle 1287">
            <a:extLst>
              <a:ext uri="{FF2B5EF4-FFF2-40B4-BE49-F238E27FC236}">
                <a16:creationId xmlns:a16="http://schemas.microsoft.com/office/drawing/2014/main" id="{28D1CB08-7811-1A4B-8C94-95122DCD8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3" name="Rectangle 1288">
            <a:extLst>
              <a:ext uri="{FF2B5EF4-FFF2-40B4-BE49-F238E27FC236}">
                <a16:creationId xmlns:a16="http://schemas.microsoft.com/office/drawing/2014/main" id="{DF75C280-8319-E44B-8151-76A007E86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4" name="Rectangle 1289">
            <a:extLst>
              <a:ext uri="{FF2B5EF4-FFF2-40B4-BE49-F238E27FC236}">
                <a16:creationId xmlns:a16="http://schemas.microsoft.com/office/drawing/2014/main" id="{360F17AB-B9D8-4E40-8239-48C39006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5" name="Rectangle 1290">
            <a:extLst>
              <a:ext uri="{FF2B5EF4-FFF2-40B4-BE49-F238E27FC236}">
                <a16:creationId xmlns:a16="http://schemas.microsoft.com/office/drawing/2014/main" id="{D977C401-671F-B74B-9B36-24A864343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6" name="Rectangle 1291">
            <a:extLst>
              <a:ext uri="{FF2B5EF4-FFF2-40B4-BE49-F238E27FC236}">
                <a16:creationId xmlns:a16="http://schemas.microsoft.com/office/drawing/2014/main" id="{26B6294F-D280-0143-A16D-2229D6A6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7" name="Rectangle 1292">
            <a:extLst>
              <a:ext uri="{FF2B5EF4-FFF2-40B4-BE49-F238E27FC236}">
                <a16:creationId xmlns:a16="http://schemas.microsoft.com/office/drawing/2014/main" id="{EEAE7258-88EF-6149-8D25-32441A308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8" name="Rectangle 1293">
            <a:extLst>
              <a:ext uri="{FF2B5EF4-FFF2-40B4-BE49-F238E27FC236}">
                <a16:creationId xmlns:a16="http://schemas.microsoft.com/office/drawing/2014/main" id="{0BB23010-C995-454F-BD18-3A9FE09BC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699" name="Rectangle 1294">
            <a:extLst>
              <a:ext uri="{FF2B5EF4-FFF2-40B4-BE49-F238E27FC236}">
                <a16:creationId xmlns:a16="http://schemas.microsoft.com/office/drawing/2014/main" id="{EF544C46-AFBD-6244-AD58-2F623F29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0" name="Rectangle 1295">
            <a:extLst>
              <a:ext uri="{FF2B5EF4-FFF2-40B4-BE49-F238E27FC236}">
                <a16:creationId xmlns:a16="http://schemas.microsoft.com/office/drawing/2014/main" id="{AD9C1E1A-CD5F-EF48-B3D5-B18EDDD2F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1" name="Rectangle 1296">
            <a:extLst>
              <a:ext uri="{FF2B5EF4-FFF2-40B4-BE49-F238E27FC236}">
                <a16:creationId xmlns:a16="http://schemas.microsoft.com/office/drawing/2014/main" id="{7ECF2069-B908-284D-9D06-BE88FABA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2" name="Rectangle 1297">
            <a:extLst>
              <a:ext uri="{FF2B5EF4-FFF2-40B4-BE49-F238E27FC236}">
                <a16:creationId xmlns:a16="http://schemas.microsoft.com/office/drawing/2014/main" id="{C25D8AB9-6D1F-494C-8A83-7A8CFA1A4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3" name="Rectangle 1298">
            <a:extLst>
              <a:ext uri="{FF2B5EF4-FFF2-40B4-BE49-F238E27FC236}">
                <a16:creationId xmlns:a16="http://schemas.microsoft.com/office/drawing/2014/main" id="{C5016685-271C-AE4E-B39C-7206C6B2B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4" name="Rectangle 1299">
            <a:extLst>
              <a:ext uri="{FF2B5EF4-FFF2-40B4-BE49-F238E27FC236}">
                <a16:creationId xmlns:a16="http://schemas.microsoft.com/office/drawing/2014/main" id="{1E90DEEB-C53D-D643-84B9-5B955B6C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5" name="Rectangle 1300">
            <a:extLst>
              <a:ext uri="{FF2B5EF4-FFF2-40B4-BE49-F238E27FC236}">
                <a16:creationId xmlns:a16="http://schemas.microsoft.com/office/drawing/2014/main" id="{8FA40DD2-4836-3341-8985-B84ABE003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6" name="Rectangle 1301">
            <a:extLst>
              <a:ext uri="{FF2B5EF4-FFF2-40B4-BE49-F238E27FC236}">
                <a16:creationId xmlns:a16="http://schemas.microsoft.com/office/drawing/2014/main" id="{A72C9C7C-AE52-AC43-B50C-746C46DC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7" name="Rectangle 1302">
            <a:extLst>
              <a:ext uri="{FF2B5EF4-FFF2-40B4-BE49-F238E27FC236}">
                <a16:creationId xmlns:a16="http://schemas.microsoft.com/office/drawing/2014/main" id="{CCEF98B2-5E60-0247-8514-D665E7769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8" name="Rectangle 1303">
            <a:extLst>
              <a:ext uri="{FF2B5EF4-FFF2-40B4-BE49-F238E27FC236}">
                <a16:creationId xmlns:a16="http://schemas.microsoft.com/office/drawing/2014/main" id="{1008FCED-7471-AA4C-8923-76440DE93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09" name="Rectangle 1304">
            <a:extLst>
              <a:ext uri="{FF2B5EF4-FFF2-40B4-BE49-F238E27FC236}">
                <a16:creationId xmlns:a16="http://schemas.microsoft.com/office/drawing/2014/main" id="{2578B52A-0BEE-5046-81C2-44EACB14C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0" name="Rectangle 1305">
            <a:extLst>
              <a:ext uri="{FF2B5EF4-FFF2-40B4-BE49-F238E27FC236}">
                <a16:creationId xmlns:a16="http://schemas.microsoft.com/office/drawing/2014/main" id="{666A5D56-ED47-5E4F-BCF3-350B077B1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1" name="Rectangle 1306">
            <a:extLst>
              <a:ext uri="{FF2B5EF4-FFF2-40B4-BE49-F238E27FC236}">
                <a16:creationId xmlns:a16="http://schemas.microsoft.com/office/drawing/2014/main" id="{1C017430-7021-0B4D-AD0E-46363CB8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2" name="Rectangle 1307">
            <a:extLst>
              <a:ext uri="{FF2B5EF4-FFF2-40B4-BE49-F238E27FC236}">
                <a16:creationId xmlns:a16="http://schemas.microsoft.com/office/drawing/2014/main" id="{751E7F43-08EE-6048-A833-94D59DD5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3" name="Rectangle 1308">
            <a:extLst>
              <a:ext uri="{FF2B5EF4-FFF2-40B4-BE49-F238E27FC236}">
                <a16:creationId xmlns:a16="http://schemas.microsoft.com/office/drawing/2014/main" id="{F7F80765-E415-7C4B-9D5D-0167AAED3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4" name="Rectangle 1309">
            <a:extLst>
              <a:ext uri="{FF2B5EF4-FFF2-40B4-BE49-F238E27FC236}">
                <a16:creationId xmlns:a16="http://schemas.microsoft.com/office/drawing/2014/main" id="{DDDE88A2-4838-2646-9E89-DC25DAE77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5" name="Rectangle 1310">
            <a:extLst>
              <a:ext uri="{FF2B5EF4-FFF2-40B4-BE49-F238E27FC236}">
                <a16:creationId xmlns:a16="http://schemas.microsoft.com/office/drawing/2014/main" id="{222EC977-ED2A-6F47-A00A-2855B4B83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6" name="Rectangle 1311">
            <a:extLst>
              <a:ext uri="{FF2B5EF4-FFF2-40B4-BE49-F238E27FC236}">
                <a16:creationId xmlns:a16="http://schemas.microsoft.com/office/drawing/2014/main" id="{84BF6AEB-394B-9445-8316-069635FF2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7" name="Rectangle 1312">
            <a:extLst>
              <a:ext uri="{FF2B5EF4-FFF2-40B4-BE49-F238E27FC236}">
                <a16:creationId xmlns:a16="http://schemas.microsoft.com/office/drawing/2014/main" id="{A485DE85-74A8-0A48-A3B8-1BEE591C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8" name="Rectangle 1313">
            <a:extLst>
              <a:ext uri="{FF2B5EF4-FFF2-40B4-BE49-F238E27FC236}">
                <a16:creationId xmlns:a16="http://schemas.microsoft.com/office/drawing/2014/main" id="{B641853F-CACC-8245-BBB3-72299389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19" name="Rectangle 1314">
            <a:extLst>
              <a:ext uri="{FF2B5EF4-FFF2-40B4-BE49-F238E27FC236}">
                <a16:creationId xmlns:a16="http://schemas.microsoft.com/office/drawing/2014/main" id="{EA0CF0C6-F2AA-474E-8DE2-150B63DED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0" name="Rectangle 1315">
            <a:extLst>
              <a:ext uri="{FF2B5EF4-FFF2-40B4-BE49-F238E27FC236}">
                <a16:creationId xmlns:a16="http://schemas.microsoft.com/office/drawing/2014/main" id="{08971691-FC18-3E43-8324-A196E207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1" name="Rectangle 1316">
            <a:extLst>
              <a:ext uri="{FF2B5EF4-FFF2-40B4-BE49-F238E27FC236}">
                <a16:creationId xmlns:a16="http://schemas.microsoft.com/office/drawing/2014/main" id="{010782A6-4FF3-CA4D-A9E3-7D504ACE6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2" name="Rectangle 1317">
            <a:extLst>
              <a:ext uri="{FF2B5EF4-FFF2-40B4-BE49-F238E27FC236}">
                <a16:creationId xmlns:a16="http://schemas.microsoft.com/office/drawing/2014/main" id="{96F0EE1F-22B4-3442-B929-643E8F05A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3" name="Rectangle 1318">
            <a:extLst>
              <a:ext uri="{FF2B5EF4-FFF2-40B4-BE49-F238E27FC236}">
                <a16:creationId xmlns:a16="http://schemas.microsoft.com/office/drawing/2014/main" id="{DBD1716A-3426-8D42-B525-2CA2B63AF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4" name="Rectangle 1319">
            <a:extLst>
              <a:ext uri="{FF2B5EF4-FFF2-40B4-BE49-F238E27FC236}">
                <a16:creationId xmlns:a16="http://schemas.microsoft.com/office/drawing/2014/main" id="{820F36D3-8653-8443-8F6D-01C94E8C4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5" name="Rectangle 1320">
            <a:extLst>
              <a:ext uri="{FF2B5EF4-FFF2-40B4-BE49-F238E27FC236}">
                <a16:creationId xmlns:a16="http://schemas.microsoft.com/office/drawing/2014/main" id="{EE5811B9-9B94-C24E-93A3-B5C5AD69A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6" name="Rectangle 1321">
            <a:extLst>
              <a:ext uri="{FF2B5EF4-FFF2-40B4-BE49-F238E27FC236}">
                <a16:creationId xmlns:a16="http://schemas.microsoft.com/office/drawing/2014/main" id="{457C60BD-72DA-D544-BFDB-4A34A38BE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7" name="Rectangle 1322">
            <a:extLst>
              <a:ext uri="{FF2B5EF4-FFF2-40B4-BE49-F238E27FC236}">
                <a16:creationId xmlns:a16="http://schemas.microsoft.com/office/drawing/2014/main" id="{D124A6B2-C46C-2A49-8D91-575B4DBE8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8" name="Rectangle 1323">
            <a:extLst>
              <a:ext uri="{FF2B5EF4-FFF2-40B4-BE49-F238E27FC236}">
                <a16:creationId xmlns:a16="http://schemas.microsoft.com/office/drawing/2014/main" id="{B6E0DC66-D8BB-7C41-8DD5-B71D7EE04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29" name="Rectangle 1324">
            <a:extLst>
              <a:ext uri="{FF2B5EF4-FFF2-40B4-BE49-F238E27FC236}">
                <a16:creationId xmlns:a16="http://schemas.microsoft.com/office/drawing/2014/main" id="{B5CC78BB-F984-6F49-9D7B-C2E70A7AA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0" name="Rectangle 1325">
            <a:extLst>
              <a:ext uri="{FF2B5EF4-FFF2-40B4-BE49-F238E27FC236}">
                <a16:creationId xmlns:a16="http://schemas.microsoft.com/office/drawing/2014/main" id="{6B7FB523-2DB4-6648-B8ED-0ED0B7A8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1" name="Rectangle 1326">
            <a:extLst>
              <a:ext uri="{FF2B5EF4-FFF2-40B4-BE49-F238E27FC236}">
                <a16:creationId xmlns:a16="http://schemas.microsoft.com/office/drawing/2014/main" id="{FEE50159-8314-C34B-A4D1-C7BCC2FD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2" name="Rectangle 1327">
            <a:extLst>
              <a:ext uri="{FF2B5EF4-FFF2-40B4-BE49-F238E27FC236}">
                <a16:creationId xmlns:a16="http://schemas.microsoft.com/office/drawing/2014/main" id="{115392D5-EEBB-A445-BDE6-D5094F629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3" name="Rectangle 1328">
            <a:extLst>
              <a:ext uri="{FF2B5EF4-FFF2-40B4-BE49-F238E27FC236}">
                <a16:creationId xmlns:a16="http://schemas.microsoft.com/office/drawing/2014/main" id="{BC356488-9DEC-5D4A-9DFE-8CF3193E3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4" name="Rectangle 1329">
            <a:extLst>
              <a:ext uri="{FF2B5EF4-FFF2-40B4-BE49-F238E27FC236}">
                <a16:creationId xmlns:a16="http://schemas.microsoft.com/office/drawing/2014/main" id="{FFDC0176-EB83-B743-91D9-AFD2EFC7A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5" name="Rectangle 1330">
            <a:extLst>
              <a:ext uri="{FF2B5EF4-FFF2-40B4-BE49-F238E27FC236}">
                <a16:creationId xmlns:a16="http://schemas.microsoft.com/office/drawing/2014/main" id="{0EB4DEDE-D1E6-8044-986B-98027D29C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6" name="Rectangle 1331">
            <a:extLst>
              <a:ext uri="{FF2B5EF4-FFF2-40B4-BE49-F238E27FC236}">
                <a16:creationId xmlns:a16="http://schemas.microsoft.com/office/drawing/2014/main" id="{C86C2367-F314-1B43-89C6-7B2EE76A2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7" name="Rectangle 1332">
            <a:extLst>
              <a:ext uri="{FF2B5EF4-FFF2-40B4-BE49-F238E27FC236}">
                <a16:creationId xmlns:a16="http://schemas.microsoft.com/office/drawing/2014/main" id="{CFF8654B-DEBA-FE46-8916-B4F188EA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8" name="Rectangle 1333">
            <a:extLst>
              <a:ext uri="{FF2B5EF4-FFF2-40B4-BE49-F238E27FC236}">
                <a16:creationId xmlns:a16="http://schemas.microsoft.com/office/drawing/2014/main" id="{8DCD9F0B-EFDB-184C-83F8-1731E59ED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39" name="Rectangle 1334">
            <a:extLst>
              <a:ext uri="{FF2B5EF4-FFF2-40B4-BE49-F238E27FC236}">
                <a16:creationId xmlns:a16="http://schemas.microsoft.com/office/drawing/2014/main" id="{ADD054ED-5799-4044-8602-6A6F7B3C8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0" name="Rectangle 1335">
            <a:extLst>
              <a:ext uri="{FF2B5EF4-FFF2-40B4-BE49-F238E27FC236}">
                <a16:creationId xmlns:a16="http://schemas.microsoft.com/office/drawing/2014/main" id="{B78F56DF-F3B4-D241-90BE-E9DA6E316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1" name="Rectangle 1336">
            <a:extLst>
              <a:ext uri="{FF2B5EF4-FFF2-40B4-BE49-F238E27FC236}">
                <a16:creationId xmlns:a16="http://schemas.microsoft.com/office/drawing/2014/main" id="{59F33CCC-3FC0-D54E-BAD7-6C9692730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2" name="Rectangle 1337">
            <a:extLst>
              <a:ext uri="{FF2B5EF4-FFF2-40B4-BE49-F238E27FC236}">
                <a16:creationId xmlns:a16="http://schemas.microsoft.com/office/drawing/2014/main" id="{1CDCC9E6-6295-9E41-8FBA-156F04136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3" name="Rectangle 1338">
            <a:extLst>
              <a:ext uri="{FF2B5EF4-FFF2-40B4-BE49-F238E27FC236}">
                <a16:creationId xmlns:a16="http://schemas.microsoft.com/office/drawing/2014/main" id="{4CE81DB0-4D5A-704C-B093-CB388D74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4" name="Rectangle 1339">
            <a:extLst>
              <a:ext uri="{FF2B5EF4-FFF2-40B4-BE49-F238E27FC236}">
                <a16:creationId xmlns:a16="http://schemas.microsoft.com/office/drawing/2014/main" id="{9EB74A54-8604-3447-88D1-8ED1F2203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5" name="Rectangle 1340">
            <a:extLst>
              <a:ext uri="{FF2B5EF4-FFF2-40B4-BE49-F238E27FC236}">
                <a16:creationId xmlns:a16="http://schemas.microsoft.com/office/drawing/2014/main" id="{DF892155-248C-BF47-ADAD-5900CD3F2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6" name="Rectangle 1341">
            <a:extLst>
              <a:ext uri="{FF2B5EF4-FFF2-40B4-BE49-F238E27FC236}">
                <a16:creationId xmlns:a16="http://schemas.microsoft.com/office/drawing/2014/main" id="{15FD6C51-1BFF-A649-9E31-16E1EEB27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7" name="Rectangle 1342">
            <a:extLst>
              <a:ext uri="{FF2B5EF4-FFF2-40B4-BE49-F238E27FC236}">
                <a16:creationId xmlns:a16="http://schemas.microsoft.com/office/drawing/2014/main" id="{278A2829-B165-8848-9C2E-724877441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8" name="Rectangle 1343">
            <a:extLst>
              <a:ext uri="{FF2B5EF4-FFF2-40B4-BE49-F238E27FC236}">
                <a16:creationId xmlns:a16="http://schemas.microsoft.com/office/drawing/2014/main" id="{E828F3E7-C725-4E45-A791-E7EF6D301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49" name="Rectangle 1344">
            <a:extLst>
              <a:ext uri="{FF2B5EF4-FFF2-40B4-BE49-F238E27FC236}">
                <a16:creationId xmlns:a16="http://schemas.microsoft.com/office/drawing/2014/main" id="{522143A9-328F-7343-9432-D49D941D7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0" name="Rectangle 1345">
            <a:extLst>
              <a:ext uri="{FF2B5EF4-FFF2-40B4-BE49-F238E27FC236}">
                <a16:creationId xmlns:a16="http://schemas.microsoft.com/office/drawing/2014/main" id="{63FF2018-A029-6B45-BB99-226F7B649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1" name="Rectangle 1346">
            <a:extLst>
              <a:ext uri="{FF2B5EF4-FFF2-40B4-BE49-F238E27FC236}">
                <a16:creationId xmlns:a16="http://schemas.microsoft.com/office/drawing/2014/main" id="{11BE727A-6981-454D-8712-7A3586366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2" name="Rectangle 1347">
            <a:extLst>
              <a:ext uri="{FF2B5EF4-FFF2-40B4-BE49-F238E27FC236}">
                <a16:creationId xmlns:a16="http://schemas.microsoft.com/office/drawing/2014/main" id="{C6CA2B6F-3095-254D-81B3-A26A0DE90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3" name="Rectangle 1348">
            <a:extLst>
              <a:ext uri="{FF2B5EF4-FFF2-40B4-BE49-F238E27FC236}">
                <a16:creationId xmlns:a16="http://schemas.microsoft.com/office/drawing/2014/main" id="{94CBD77D-5CCD-8F4C-AE29-326F8EC1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4" name="Rectangle 1349">
            <a:extLst>
              <a:ext uri="{FF2B5EF4-FFF2-40B4-BE49-F238E27FC236}">
                <a16:creationId xmlns:a16="http://schemas.microsoft.com/office/drawing/2014/main" id="{781E675B-E47C-A444-8ABC-F81AAFCBC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5" name="Rectangle 1350">
            <a:extLst>
              <a:ext uri="{FF2B5EF4-FFF2-40B4-BE49-F238E27FC236}">
                <a16:creationId xmlns:a16="http://schemas.microsoft.com/office/drawing/2014/main" id="{9DAFBFA7-C0B8-C34F-B94B-5013ADF48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6" name="Rectangle 1351">
            <a:extLst>
              <a:ext uri="{FF2B5EF4-FFF2-40B4-BE49-F238E27FC236}">
                <a16:creationId xmlns:a16="http://schemas.microsoft.com/office/drawing/2014/main" id="{7BCC9AB8-2B7F-9840-A51C-630B3FDA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7" name="Rectangle 1352">
            <a:extLst>
              <a:ext uri="{FF2B5EF4-FFF2-40B4-BE49-F238E27FC236}">
                <a16:creationId xmlns:a16="http://schemas.microsoft.com/office/drawing/2014/main" id="{CD47BAC4-C520-DB49-A6CC-BB58FAB09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8" name="Rectangle 1353">
            <a:extLst>
              <a:ext uri="{FF2B5EF4-FFF2-40B4-BE49-F238E27FC236}">
                <a16:creationId xmlns:a16="http://schemas.microsoft.com/office/drawing/2014/main" id="{6CA014C0-A182-4E41-803E-B7B88A50E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59" name="Rectangle 1354">
            <a:extLst>
              <a:ext uri="{FF2B5EF4-FFF2-40B4-BE49-F238E27FC236}">
                <a16:creationId xmlns:a16="http://schemas.microsoft.com/office/drawing/2014/main" id="{5A10E63A-382A-D045-A7AE-652BF7926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0" name="Rectangle 1355">
            <a:extLst>
              <a:ext uri="{FF2B5EF4-FFF2-40B4-BE49-F238E27FC236}">
                <a16:creationId xmlns:a16="http://schemas.microsoft.com/office/drawing/2014/main" id="{9D74B890-4783-EF40-9DD8-53AD75C7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1" name="Rectangle 1356">
            <a:extLst>
              <a:ext uri="{FF2B5EF4-FFF2-40B4-BE49-F238E27FC236}">
                <a16:creationId xmlns:a16="http://schemas.microsoft.com/office/drawing/2014/main" id="{2E7B78D8-116F-AA45-9C09-F16B8C1A7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2" name="Rectangle 1357">
            <a:extLst>
              <a:ext uri="{FF2B5EF4-FFF2-40B4-BE49-F238E27FC236}">
                <a16:creationId xmlns:a16="http://schemas.microsoft.com/office/drawing/2014/main" id="{D8BAF739-0A43-D04A-B882-1842860AC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3" name="Rectangle 1358">
            <a:extLst>
              <a:ext uri="{FF2B5EF4-FFF2-40B4-BE49-F238E27FC236}">
                <a16:creationId xmlns:a16="http://schemas.microsoft.com/office/drawing/2014/main" id="{40E39522-C4D2-2042-9837-3EDD08A24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4" name="Rectangle 1359">
            <a:extLst>
              <a:ext uri="{FF2B5EF4-FFF2-40B4-BE49-F238E27FC236}">
                <a16:creationId xmlns:a16="http://schemas.microsoft.com/office/drawing/2014/main" id="{5BE5438E-264B-6E4B-88CA-91FB87D84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5" name="Rectangle 1360">
            <a:extLst>
              <a:ext uri="{FF2B5EF4-FFF2-40B4-BE49-F238E27FC236}">
                <a16:creationId xmlns:a16="http://schemas.microsoft.com/office/drawing/2014/main" id="{A2E57164-3999-6448-AC85-EF3CCDC59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6" name="Rectangle 1361">
            <a:extLst>
              <a:ext uri="{FF2B5EF4-FFF2-40B4-BE49-F238E27FC236}">
                <a16:creationId xmlns:a16="http://schemas.microsoft.com/office/drawing/2014/main" id="{8BD6FE48-2110-0C48-B10B-462365194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7" name="Rectangle 1362">
            <a:extLst>
              <a:ext uri="{FF2B5EF4-FFF2-40B4-BE49-F238E27FC236}">
                <a16:creationId xmlns:a16="http://schemas.microsoft.com/office/drawing/2014/main" id="{3CFE090C-27A4-F34C-A55F-F16826E89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8" name="Rectangle 1363">
            <a:extLst>
              <a:ext uri="{FF2B5EF4-FFF2-40B4-BE49-F238E27FC236}">
                <a16:creationId xmlns:a16="http://schemas.microsoft.com/office/drawing/2014/main" id="{D1434FE2-16F2-E742-A4AC-5EBDEE4D3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69" name="Rectangle 1364">
            <a:extLst>
              <a:ext uri="{FF2B5EF4-FFF2-40B4-BE49-F238E27FC236}">
                <a16:creationId xmlns:a16="http://schemas.microsoft.com/office/drawing/2014/main" id="{0F0EEDC6-0899-2346-A9CC-3AAB126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0" name="Rectangle 1365">
            <a:extLst>
              <a:ext uri="{FF2B5EF4-FFF2-40B4-BE49-F238E27FC236}">
                <a16:creationId xmlns:a16="http://schemas.microsoft.com/office/drawing/2014/main" id="{2EEAA65E-9620-D14D-8CA6-4231F4B2B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1" name="Rectangle 1366">
            <a:extLst>
              <a:ext uri="{FF2B5EF4-FFF2-40B4-BE49-F238E27FC236}">
                <a16:creationId xmlns:a16="http://schemas.microsoft.com/office/drawing/2014/main" id="{62CD0D7D-D31B-D542-AED8-3ECF4D2B9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2" name="Rectangle 1367">
            <a:extLst>
              <a:ext uri="{FF2B5EF4-FFF2-40B4-BE49-F238E27FC236}">
                <a16:creationId xmlns:a16="http://schemas.microsoft.com/office/drawing/2014/main" id="{A6C662A8-9E41-D948-91D5-EB6B19F9A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3" name="Rectangle 1368">
            <a:extLst>
              <a:ext uri="{FF2B5EF4-FFF2-40B4-BE49-F238E27FC236}">
                <a16:creationId xmlns:a16="http://schemas.microsoft.com/office/drawing/2014/main" id="{283CD234-8A31-9849-9B3E-607CF5AA5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4" name="Rectangle 1369">
            <a:extLst>
              <a:ext uri="{FF2B5EF4-FFF2-40B4-BE49-F238E27FC236}">
                <a16:creationId xmlns:a16="http://schemas.microsoft.com/office/drawing/2014/main" id="{7E54ED73-B0E0-8148-ACC0-2C7995DD4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5" name="Rectangle 1370">
            <a:extLst>
              <a:ext uri="{FF2B5EF4-FFF2-40B4-BE49-F238E27FC236}">
                <a16:creationId xmlns:a16="http://schemas.microsoft.com/office/drawing/2014/main" id="{C9BFF271-7D71-9249-84CD-3C63C4DE2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6" name="Rectangle 1371">
            <a:extLst>
              <a:ext uri="{FF2B5EF4-FFF2-40B4-BE49-F238E27FC236}">
                <a16:creationId xmlns:a16="http://schemas.microsoft.com/office/drawing/2014/main" id="{E62E670F-DA64-AF4C-89EA-DD2BB885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7" name="Rectangle 1372">
            <a:extLst>
              <a:ext uri="{FF2B5EF4-FFF2-40B4-BE49-F238E27FC236}">
                <a16:creationId xmlns:a16="http://schemas.microsoft.com/office/drawing/2014/main" id="{B6517FA7-1A95-EA43-AAA7-8707E995D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8" name="Rectangle 1373">
            <a:extLst>
              <a:ext uri="{FF2B5EF4-FFF2-40B4-BE49-F238E27FC236}">
                <a16:creationId xmlns:a16="http://schemas.microsoft.com/office/drawing/2014/main" id="{321E4A0D-5F30-604C-B2D8-01A8933D3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79" name="Rectangle 1374">
            <a:extLst>
              <a:ext uri="{FF2B5EF4-FFF2-40B4-BE49-F238E27FC236}">
                <a16:creationId xmlns:a16="http://schemas.microsoft.com/office/drawing/2014/main" id="{0A48ED0B-347B-DE4C-93F6-FFBF2FDDF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0" name="Rectangle 1375">
            <a:extLst>
              <a:ext uri="{FF2B5EF4-FFF2-40B4-BE49-F238E27FC236}">
                <a16:creationId xmlns:a16="http://schemas.microsoft.com/office/drawing/2014/main" id="{79E74CB6-A002-4C46-BB97-76B2036AD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1" name="Rectangle 1376">
            <a:extLst>
              <a:ext uri="{FF2B5EF4-FFF2-40B4-BE49-F238E27FC236}">
                <a16:creationId xmlns:a16="http://schemas.microsoft.com/office/drawing/2014/main" id="{1A949CBA-363A-C14D-83D2-63E780982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2" name="Rectangle 1377">
            <a:extLst>
              <a:ext uri="{FF2B5EF4-FFF2-40B4-BE49-F238E27FC236}">
                <a16:creationId xmlns:a16="http://schemas.microsoft.com/office/drawing/2014/main" id="{A94AC89F-936B-4145-AF4A-774E393E4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3" name="Rectangle 1378">
            <a:extLst>
              <a:ext uri="{FF2B5EF4-FFF2-40B4-BE49-F238E27FC236}">
                <a16:creationId xmlns:a16="http://schemas.microsoft.com/office/drawing/2014/main" id="{694F1557-FF98-7546-A4A0-5455950F0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4" name="Rectangle 1379">
            <a:extLst>
              <a:ext uri="{FF2B5EF4-FFF2-40B4-BE49-F238E27FC236}">
                <a16:creationId xmlns:a16="http://schemas.microsoft.com/office/drawing/2014/main" id="{97599A36-A7DD-EA4D-87EF-4ECD7344A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5" name="Rectangle 1380">
            <a:extLst>
              <a:ext uri="{FF2B5EF4-FFF2-40B4-BE49-F238E27FC236}">
                <a16:creationId xmlns:a16="http://schemas.microsoft.com/office/drawing/2014/main" id="{D2EDA9A1-4667-A049-B322-B08C46C9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6" name="Rectangle 1381">
            <a:extLst>
              <a:ext uri="{FF2B5EF4-FFF2-40B4-BE49-F238E27FC236}">
                <a16:creationId xmlns:a16="http://schemas.microsoft.com/office/drawing/2014/main" id="{16FF50BC-5385-AA4F-8B4D-7B7C8C2F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7" name="Rectangle 1382">
            <a:extLst>
              <a:ext uri="{FF2B5EF4-FFF2-40B4-BE49-F238E27FC236}">
                <a16:creationId xmlns:a16="http://schemas.microsoft.com/office/drawing/2014/main" id="{451A31D7-7370-ED40-93CF-B5527CCCF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8" name="Rectangle 1383">
            <a:extLst>
              <a:ext uri="{FF2B5EF4-FFF2-40B4-BE49-F238E27FC236}">
                <a16:creationId xmlns:a16="http://schemas.microsoft.com/office/drawing/2014/main" id="{C0DC513C-8D21-3B40-BD7D-E48D2C5F5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89" name="Rectangle 1384">
            <a:extLst>
              <a:ext uri="{FF2B5EF4-FFF2-40B4-BE49-F238E27FC236}">
                <a16:creationId xmlns:a16="http://schemas.microsoft.com/office/drawing/2014/main" id="{8E8F8C2A-FA12-D348-9CD6-5AFB8EB1F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0" name="Rectangle 1385">
            <a:extLst>
              <a:ext uri="{FF2B5EF4-FFF2-40B4-BE49-F238E27FC236}">
                <a16:creationId xmlns:a16="http://schemas.microsoft.com/office/drawing/2014/main" id="{77B5A992-125E-0F4B-9828-982E17788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1" name="Rectangle 1386">
            <a:extLst>
              <a:ext uri="{FF2B5EF4-FFF2-40B4-BE49-F238E27FC236}">
                <a16:creationId xmlns:a16="http://schemas.microsoft.com/office/drawing/2014/main" id="{82D11EC8-9F45-D74C-A217-395EBC69C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2" name="Rectangle 1387">
            <a:extLst>
              <a:ext uri="{FF2B5EF4-FFF2-40B4-BE49-F238E27FC236}">
                <a16:creationId xmlns:a16="http://schemas.microsoft.com/office/drawing/2014/main" id="{A57DDACC-3978-3942-AFAA-5C09CD73F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3" name="Rectangle 1388">
            <a:extLst>
              <a:ext uri="{FF2B5EF4-FFF2-40B4-BE49-F238E27FC236}">
                <a16:creationId xmlns:a16="http://schemas.microsoft.com/office/drawing/2014/main" id="{0FE344C0-5AE5-FD43-9D1E-59C0E8C60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4" name="Rectangle 1389">
            <a:extLst>
              <a:ext uri="{FF2B5EF4-FFF2-40B4-BE49-F238E27FC236}">
                <a16:creationId xmlns:a16="http://schemas.microsoft.com/office/drawing/2014/main" id="{6681B3CE-4C44-F940-A9CD-29EB2C10A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5" name="Rectangle 1390">
            <a:extLst>
              <a:ext uri="{FF2B5EF4-FFF2-40B4-BE49-F238E27FC236}">
                <a16:creationId xmlns:a16="http://schemas.microsoft.com/office/drawing/2014/main" id="{D6CA1D6A-9120-A742-8FC2-6527EF96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6" name="Rectangle 1391">
            <a:extLst>
              <a:ext uri="{FF2B5EF4-FFF2-40B4-BE49-F238E27FC236}">
                <a16:creationId xmlns:a16="http://schemas.microsoft.com/office/drawing/2014/main" id="{0FFDDE5B-F342-9548-8090-2A96833B9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7" name="Rectangle 1392">
            <a:extLst>
              <a:ext uri="{FF2B5EF4-FFF2-40B4-BE49-F238E27FC236}">
                <a16:creationId xmlns:a16="http://schemas.microsoft.com/office/drawing/2014/main" id="{6F1C34B5-3304-194F-A05E-17B663E94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8" name="Rectangle 1393">
            <a:extLst>
              <a:ext uri="{FF2B5EF4-FFF2-40B4-BE49-F238E27FC236}">
                <a16:creationId xmlns:a16="http://schemas.microsoft.com/office/drawing/2014/main" id="{12A896C3-7A55-0C44-9B3D-D632EB421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799" name="Rectangle 1394">
            <a:extLst>
              <a:ext uri="{FF2B5EF4-FFF2-40B4-BE49-F238E27FC236}">
                <a16:creationId xmlns:a16="http://schemas.microsoft.com/office/drawing/2014/main" id="{0FDA6D55-E414-8741-99F8-2CF2F1B69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0" name="Rectangle 1395">
            <a:extLst>
              <a:ext uri="{FF2B5EF4-FFF2-40B4-BE49-F238E27FC236}">
                <a16:creationId xmlns:a16="http://schemas.microsoft.com/office/drawing/2014/main" id="{8BD319CA-F672-004B-8592-1F9404B14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1" name="Rectangle 1396">
            <a:extLst>
              <a:ext uri="{FF2B5EF4-FFF2-40B4-BE49-F238E27FC236}">
                <a16:creationId xmlns:a16="http://schemas.microsoft.com/office/drawing/2014/main" id="{D4F46A91-0530-1D4C-9CBA-171B71CC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2" name="Rectangle 1397">
            <a:extLst>
              <a:ext uri="{FF2B5EF4-FFF2-40B4-BE49-F238E27FC236}">
                <a16:creationId xmlns:a16="http://schemas.microsoft.com/office/drawing/2014/main" id="{3AF5D548-D597-A942-95EB-D9FE0A345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3" name="Rectangle 1398">
            <a:extLst>
              <a:ext uri="{FF2B5EF4-FFF2-40B4-BE49-F238E27FC236}">
                <a16:creationId xmlns:a16="http://schemas.microsoft.com/office/drawing/2014/main" id="{F77B8D69-B2B8-F74E-B2F1-DDB298153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4" name="Rectangle 1399">
            <a:extLst>
              <a:ext uri="{FF2B5EF4-FFF2-40B4-BE49-F238E27FC236}">
                <a16:creationId xmlns:a16="http://schemas.microsoft.com/office/drawing/2014/main" id="{AA831EC4-4B73-2141-8F18-38EB3E0CA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5" name="Rectangle 1400">
            <a:extLst>
              <a:ext uri="{FF2B5EF4-FFF2-40B4-BE49-F238E27FC236}">
                <a16:creationId xmlns:a16="http://schemas.microsoft.com/office/drawing/2014/main" id="{23E6EC65-D35E-F841-8043-AC7CC956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6" name="Rectangle 1401">
            <a:extLst>
              <a:ext uri="{FF2B5EF4-FFF2-40B4-BE49-F238E27FC236}">
                <a16:creationId xmlns:a16="http://schemas.microsoft.com/office/drawing/2014/main" id="{60FB3D08-A214-124A-9F96-A84D38868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7" name="Rectangle 1402">
            <a:extLst>
              <a:ext uri="{FF2B5EF4-FFF2-40B4-BE49-F238E27FC236}">
                <a16:creationId xmlns:a16="http://schemas.microsoft.com/office/drawing/2014/main" id="{67862023-9F27-ED48-BFA6-1421E703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8" name="Rectangle 1403">
            <a:extLst>
              <a:ext uri="{FF2B5EF4-FFF2-40B4-BE49-F238E27FC236}">
                <a16:creationId xmlns:a16="http://schemas.microsoft.com/office/drawing/2014/main" id="{403B1656-27DF-0440-B0A1-7401D30AB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09" name="Rectangle 1404">
            <a:extLst>
              <a:ext uri="{FF2B5EF4-FFF2-40B4-BE49-F238E27FC236}">
                <a16:creationId xmlns:a16="http://schemas.microsoft.com/office/drawing/2014/main" id="{3835DE91-CD22-1C41-B683-DB773EC6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0" name="Rectangle 1405">
            <a:extLst>
              <a:ext uri="{FF2B5EF4-FFF2-40B4-BE49-F238E27FC236}">
                <a16:creationId xmlns:a16="http://schemas.microsoft.com/office/drawing/2014/main" id="{C65E6D2F-413C-5E40-AA07-C22325226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1" name="Rectangle 1406">
            <a:extLst>
              <a:ext uri="{FF2B5EF4-FFF2-40B4-BE49-F238E27FC236}">
                <a16:creationId xmlns:a16="http://schemas.microsoft.com/office/drawing/2014/main" id="{2A895955-0AC2-4147-83DB-92BC8A675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2" name="Rectangle 1407">
            <a:extLst>
              <a:ext uri="{FF2B5EF4-FFF2-40B4-BE49-F238E27FC236}">
                <a16:creationId xmlns:a16="http://schemas.microsoft.com/office/drawing/2014/main" id="{0AFAD887-6FB6-3243-A84E-4ECD811C9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3" name="Rectangle 1408">
            <a:extLst>
              <a:ext uri="{FF2B5EF4-FFF2-40B4-BE49-F238E27FC236}">
                <a16:creationId xmlns:a16="http://schemas.microsoft.com/office/drawing/2014/main" id="{728916B6-96D6-C348-B95C-E737BAB19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4" name="Rectangle 1409">
            <a:extLst>
              <a:ext uri="{FF2B5EF4-FFF2-40B4-BE49-F238E27FC236}">
                <a16:creationId xmlns:a16="http://schemas.microsoft.com/office/drawing/2014/main" id="{3C032F8C-CB66-2E41-ADE2-05E35E691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5" name="Rectangle 1410">
            <a:extLst>
              <a:ext uri="{FF2B5EF4-FFF2-40B4-BE49-F238E27FC236}">
                <a16:creationId xmlns:a16="http://schemas.microsoft.com/office/drawing/2014/main" id="{CDC9C8C1-D1A6-8C41-BEA4-5DD5281C4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6" name="Rectangle 1411">
            <a:extLst>
              <a:ext uri="{FF2B5EF4-FFF2-40B4-BE49-F238E27FC236}">
                <a16:creationId xmlns:a16="http://schemas.microsoft.com/office/drawing/2014/main" id="{47AA92F7-1EB0-0045-ABA3-AC94499A2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7" name="Rectangle 1412">
            <a:extLst>
              <a:ext uri="{FF2B5EF4-FFF2-40B4-BE49-F238E27FC236}">
                <a16:creationId xmlns:a16="http://schemas.microsoft.com/office/drawing/2014/main" id="{DD0FFBC1-D6F3-F64C-894C-D84390901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8" name="Rectangle 1413">
            <a:extLst>
              <a:ext uri="{FF2B5EF4-FFF2-40B4-BE49-F238E27FC236}">
                <a16:creationId xmlns:a16="http://schemas.microsoft.com/office/drawing/2014/main" id="{E7F38618-ACD2-EA46-A2A6-0BFAB9774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19" name="Rectangle 1414">
            <a:extLst>
              <a:ext uri="{FF2B5EF4-FFF2-40B4-BE49-F238E27FC236}">
                <a16:creationId xmlns:a16="http://schemas.microsoft.com/office/drawing/2014/main" id="{A25DDA72-9954-D94A-ACD5-51F48E690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0" name="Rectangle 1415">
            <a:extLst>
              <a:ext uri="{FF2B5EF4-FFF2-40B4-BE49-F238E27FC236}">
                <a16:creationId xmlns:a16="http://schemas.microsoft.com/office/drawing/2014/main" id="{BCDAF416-9017-E64C-B6DA-CD67DF02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1" name="Rectangle 1416">
            <a:extLst>
              <a:ext uri="{FF2B5EF4-FFF2-40B4-BE49-F238E27FC236}">
                <a16:creationId xmlns:a16="http://schemas.microsoft.com/office/drawing/2014/main" id="{061F74A6-2E42-F942-B4BA-7ED93993D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2" name="Rectangle 1417">
            <a:extLst>
              <a:ext uri="{FF2B5EF4-FFF2-40B4-BE49-F238E27FC236}">
                <a16:creationId xmlns:a16="http://schemas.microsoft.com/office/drawing/2014/main" id="{62C2EE55-009A-114C-9F8D-5DB829FF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3" name="Rectangle 1418">
            <a:extLst>
              <a:ext uri="{FF2B5EF4-FFF2-40B4-BE49-F238E27FC236}">
                <a16:creationId xmlns:a16="http://schemas.microsoft.com/office/drawing/2014/main" id="{47C5627D-4897-1D45-BB0B-797F1DE5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4" name="Rectangle 1419">
            <a:extLst>
              <a:ext uri="{FF2B5EF4-FFF2-40B4-BE49-F238E27FC236}">
                <a16:creationId xmlns:a16="http://schemas.microsoft.com/office/drawing/2014/main" id="{68767A92-E1FE-B54D-A106-431AA128D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5" name="Rectangle 1420">
            <a:extLst>
              <a:ext uri="{FF2B5EF4-FFF2-40B4-BE49-F238E27FC236}">
                <a16:creationId xmlns:a16="http://schemas.microsoft.com/office/drawing/2014/main" id="{07CBE89E-0198-6C48-A3B5-01163A559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6" name="Rectangle 1421">
            <a:extLst>
              <a:ext uri="{FF2B5EF4-FFF2-40B4-BE49-F238E27FC236}">
                <a16:creationId xmlns:a16="http://schemas.microsoft.com/office/drawing/2014/main" id="{E60DF724-3BE9-254C-BAF2-BA7C7E0CC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7" name="Rectangle 1422">
            <a:extLst>
              <a:ext uri="{FF2B5EF4-FFF2-40B4-BE49-F238E27FC236}">
                <a16:creationId xmlns:a16="http://schemas.microsoft.com/office/drawing/2014/main" id="{F77AB6A2-AB10-8345-92F1-D6DF9C048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8" name="Rectangle 1424">
            <a:extLst>
              <a:ext uri="{FF2B5EF4-FFF2-40B4-BE49-F238E27FC236}">
                <a16:creationId xmlns:a16="http://schemas.microsoft.com/office/drawing/2014/main" id="{E0768979-400C-5442-B51D-9FF6A6928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29" name="Rectangle 1425">
            <a:extLst>
              <a:ext uri="{FF2B5EF4-FFF2-40B4-BE49-F238E27FC236}">
                <a16:creationId xmlns:a16="http://schemas.microsoft.com/office/drawing/2014/main" id="{20E97A98-FD77-8249-84F3-D0C1800A0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0" name="Rectangle 1426">
            <a:extLst>
              <a:ext uri="{FF2B5EF4-FFF2-40B4-BE49-F238E27FC236}">
                <a16:creationId xmlns:a16="http://schemas.microsoft.com/office/drawing/2014/main" id="{4B2239B4-1503-AF49-98AA-C835B3786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1" name="Rectangle 1427">
            <a:extLst>
              <a:ext uri="{FF2B5EF4-FFF2-40B4-BE49-F238E27FC236}">
                <a16:creationId xmlns:a16="http://schemas.microsoft.com/office/drawing/2014/main" id="{449AB9CF-229B-C649-A7D8-B79C9BFC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2" name="Rectangle 1428">
            <a:extLst>
              <a:ext uri="{FF2B5EF4-FFF2-40B4-BE49-F238E27FC236}">
                <a16:creationId xmlns:a16="http://schemas.microsoft.com/office/drawing/2014/main" id="{20F5DB45-02C8-F747-8E46-EE53EB866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3" name="Rectangle 1429">
            <a:extLst>
              <a:ext uri="{FF2B5EF4-FFF2-40B4-BE49-F238E27FC236}">
                <a16:creationId xmlns:a16="http://schemas.microsoft.com/office/drawing/2014/main" id="{72E8B941-285C-964D-88A5-6D4864976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4" name="Rectangle 1430">
            <a:extLst>
              <a:ext uri="{FF2B5EF4-FFF2-40B4-BE49-F238E27FC236}">
                <a16:creationId xmlns:a16="http://schemas.microsoft.com/office/drawing/2014/main" id="{8E360025-FC87-9946-A127-865B62A16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5" name="Rectangle 1431">
            <a:extLst>
              <a:ext uri="{FF2B5EF4-FFF2-40B4-BE49-F238E27FC236}">
                <a16:creationId xmlns:a16="http://schemas.microsoft.com/office/drawing/2014/main" id="{1C800D26-3309-9049-91A8-B3FC9325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6" name="Rectangle 1432">
            <a:extLst>
              <a:ext uri="{FF2B5EF4-FFF2-40B4-BE49-F238E27FC236}">
                <a16:creationId xmlns:a16="http://schemas.microsoft.com/office/drawing/2014/main" id="{85F83797-9613-534A-987D-4B7252AAB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7" name="Rectangle 1433">
            <a:extLst>
              <a:ext uri="{FF2B5EF4-FFF2-40B4-BE49-F238E27FC236}">
                <a16:creationId xmlns:a16="http://schemas.microsoft.com/office/drawing/2014/main" id="{CE619D04-7AF2-D54C-99CB-73E40A207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8" name="Rectangle 1434">
            <a:extLst>
              <a:ext uri="{FF2B5EF4-FFF2-40B4-BE49-F238E27FC236}">
                <a16:creationId xmlns:a16="http://schemas.microsoft.com/office/drawing/2014/main" id="{7E9C7098-62D5-F64D-8035-AF7D959A0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39" name="Rectangle 1435">
            <a:extLst>
              <a:ext uri="{FF2B5EF4-FFF2-40B4-BE49-F238E27FC236}">
                <a16:creationId xmlns:a16="http://schemas.microsoft.com/office/drawing/2014/main" id="{8376E843-56D7-8245-89DE-A2639B450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0" name="Rectangle 1436">
            <a:extLst>
              <a:ext uri="{FF2B5EF4-FFF2-40B4-BE49-F238E27FC236}">
                <a16:creationId xmlns:a16="http://schemas.microsoft.com/office/drawing/2014/main" id="{9EEFD519-257F-C14F-B857-736F8E4D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1" name="Rectangle 1437">
            <a:extLst>
              <a:ext uri="{FF2B5EF4-FFF2-40B4-BE49-F238E27FC236}">
                <a16:creationId xmlns:a16="http://schemas.microsoft.com/office/drawing/2014/main" id="{02E58597-4896-FA4D-9598-423507DC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2" name="Rectangle 1438">
            <a:extLst>
              <a:ext uri="{FF2B5EF4-FFF2-40B4-BE49-F238E27FC236}">
                <a16:creationId xmlns:a16="http://schemas.microsoft.com/office/drawing/2014/main" id="{69CE1924-816D-1B4E-B363-A7E6A04C9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3" name="Rectangle 1439">
            <a:extLst>
              <a:ext uri="{FF2B5EF4-FFF2-40B4-BE49-F238E27FC236}">
                <a16:creationId xmlns:a16="http://schemas.microsoft.com/office/drawing/2014/main" id="{A801E463-95D0-F240-95D1-557FCB0A5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4" name="Rectangle 1440">
            <a:extLst>
              <a:ext uri="{FF2B5EF4-FFF2-40B4-BE49-F238E27FC236}">
                <a16:creationId xmlns:a16="http://schemas.microsoft.com/office/drawing/2014/main" id="{8043E6CF-8DA5-454E-A5F9-7F3D033A4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5" name="Rectangle 1441">
            <a:extLst>
              <a:ext uri="{FF2B5EF4-FFF2-40B4-BE49-F238E27FC236}">
                <a16:creationId xmlns:a16="http://schemas.microsoft.com/office/drawing/2014/main" id="{C5519DFF-19D7-F34B-9FEB-73654E63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6" name="Rectangle 1442">
            <a:extLst>
              <a:ext uri="{FF2B5EF4-FFF2-40B4-BE49-F238E27FC236}">
                <a16:creationId xmlns:a16="http://schemas.microsoft.com/office/drawing/2014/main" id="{3C59A7B6-655E-B94B-B336-BFEA85AD1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7" name="Rectangle 1443">
            <a:extLst>
              <a:ext uri="{FF2B5EF4-FFF2-40B4-BE49-F238E27FC236}">
                <a16:creationId xmlns:a16="http://schemas.microsoft.com/office/drawing/2014/main" id="{0696017D-4485-8446-A874-2D0DD9C7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8" name="Rectangle 1444">
            <a:extLst>
              <a:ext uri="{FF2B5EF4-FFF2-40B4-BE49-F238E27FC236}">
                <a16:creationId xmlns:a16="http://schemas.microsoft.com/office/drawing/2014/main" id="{E8F7672A-5E1C-B547-95EE-CBCB75BE8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49" name="Rectangle 1445">
            <a:extLst>
              <a:ext uri="{FF2B5EF4-FFF2-40B4-BE49-F238E27FC236}">
                <a16:creationId xmlns:a16="http://schemas.microsoft.com/office/drawing/2014/main" id="{3AB1F3C3-CD21-E845-BB0E-8A08945A7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0" name="Rectangle 1446">
            <a:extLst>
              <a:ext uri="{FF2B5EF4-FFF2-40B4-BE49-F238E27FC236}">
                <a16:creationId xmlns:a16="http://schemas.microsoft.com/office/drawing/2014/main" id="{A3E16D8C-581C-A14C-B579-6D74BB72C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1" name="Rectangle 1447">
            <a:extLst>
              <a:ext uri="{FF2B5EF4-FFF2-40B4-BE49-F238E27FC236}">
                <a16:creationId xmlns:a16="http://schemas.microsoft.com/office/drawing/2014/main" id="{F0B75C88-9A1A-674C-BE22-507F8C03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2" name="Rectangle 1448">
            <a:extLst>
              <a:ext uri="{FF2B5EF4-FFF2-40B4-BE49-F238E27FC236}">
                <a16:creationId xmlns:a16="http://schemas.microsoft.com/office/drawing/2014/main" id="{B73277CD-0CFD-794B-93B0-52C648E8C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3" name="Rectangle 1449">
            <a:extLst>
              <a:ext uri="{FF2B5EF4-FFF2-40B4-BE49-F238E27FC236}">
                <a16:creationId xmlns:a16="http://schemas.microsoft.com/office/drawing/2014/main" id="{8C9B4FB3-6F0A-064F-B876-4E70DCC8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4" name="Rectangle 1450">
            <a:extLst>
              <a:ext uri="{FF2B5EF4-FFF2-40B4-BE49-F238E27FC236}">
                <a16:creationId xmlns:a16="http://schemas.microsoft.com/office/drawing/2014/main" id="{F540FC28-6918-7348-8D81-C96DBFCD3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5" name="Rectangle 1451">
            <a:extLst>
              <a:ext uri="{FF2B5EF4-FFF2-40B4-BE49-F238E27FC236}">
                <a16:creationId xmlns:a16="http://schemas.microsoft.com/office/drawing/2014/main" id="{CD2C7F8A-D094-4F40-9F64-D9FD80241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6" name="Rectangle 1452">
            <a:extLst>
              <a:ext uri="{FF2B5EF4-FFF2-40B4-BE49-F238E27FC236}">
                <a16:creationId xmlns:a16="http://schemas.microsoft.com/office/drawing/2014/main" id="{709911E5-897D-764A-AB34-3949CC109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7" name="Rectangle 1453">
            <a:extLst>
              <a:ext uri="{FF2B5EF4-FFF2-40B4-BE49-F238E27FC236}">
                <a16:creationId xmlns:a16="http://schemas.microsoft.com/office/drawing/2014/main" id="{94606113-C57D-F048-9D43-C9D4B2AB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8" name="Rectangle 1454">
            <a:extLst>
              <a:ext uri="{FF2B5EF4-FFF2-40B4-BE49-F238E27FC236}">
                <a16:creationId xmlns:a16="http://schemas.microsoft.com/office/drawing/2014/main" id="{21735F7C-F1E3-6D42-AE2B-3A96B44F2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59" name="Rectangle 1455">
            <a:extLst>
              <a:ext uri="{FF2B5EF4-FFF2-40B4-BE49-F238E27FC236}">
                <a16:creationId xmlns:a16="http://schemas.microsoft.com/office/drawing/2014/main" id="{DDAE0BB5-AC05-824E-BB3D-BAF9F3C51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0" name="Rectangle 1456">
            <a:extLst>
              <a:ext uri="{FF2B5EF4-FFF2-40B4-BE49-F238E27FC236}">
                <a16:creationId xmlns:a16="http://schemas.microsoft.com/office/drawing/2014/main" id="{C6F9197C-0E34-9E40-A7EE-AC771980E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1" name="Rectangle 1457">
            <a:extLst>
              <a:ext uri="{FF2B5EF4-FFF2-40B4-BE49-F238E27FC236}">
                <a16:creationId xmlns:a16="http://schemas.microsoft.com/office/drawing/2014/main" id="{E80E3B5A-8AA4-A144-8CC6-3956971CA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2" name="Rectangle 1458">
            <a:extLst>
              <a:ext uri="{FF2B5EF4-FFF2-40B4-BE49-F238E27FC236}">
                <a16:creationId xmlns:a16="http://schemas.microsoft.com/office/drawing/2014/main" id="{84844842-B7B2-9647-AD5A-FA91EB6D6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3" name="Rectangle 1459">
            <a:extLst>
              <a:ext uri="{FF2B5EF4-FFF2-40B4-BE49-F238E27FC236}">
                <a16:creationId xmlns:a16="http://schemas.microsoft.com/office/drawing/2014/main" id="{11A1ED15-1BB9-2642-9016-9EB11B923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4" name="Rectangle 1460">
            <a:extLst>
              <a:ext uri="{FF2B5EF4-FFF2-40B4-BE49-F238E27FC236}">
                <a16:creationId xmlns:a16="http://schemas.microsoft.com/office/drawing/2014/main" id="{CEFE043F-D097-E549-940A-58028C9C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5" name="Rectangle 1461">
            <a:extLst>
              <a:ext uri="{FF2B5EF4-FFF2-40B4-BE49-F238E27FC236}">
                <a16:creationId xmlns:a16="http://schemas.microsoft.com/office/drawing/2014/main" id="{1BEE17D0-7573-204E-9233-15756B040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6" name="Rectangle 1462">
            <a:extLst>
              <a:ext uri="{FF2B5EF4-FFF2-40B4-BE49-F238E27FC236}">
                <a16:creationId xmlns:a16="http://schemas.microsoft.com/office/drawing/2014/main" id="{38C14166-1E52-BC44-B75B-E4C27614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7" name="Rectangle 1463">
            <a:extLst>
              <a:ext uri="{FF2B5EF4-FFF2-40B4-BE49-F238E27FC236}">
                <a16:creationId xmlns:a16="http://schemas.microsoft.com/office/drawing/2014/main" id="{1FED19B2-F648-734B-AA0B-F71FB1B0B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8" name="Rectangle 1464">
            <a:extLst>
              <a:ext uri="{FF2B5EF4-FFF2-40B4-BE49-F238E27FC236}">
                <a16:creationId xmlns:a16="http://schemas.microsoft.com/office/drawing/2014/main" id="{87151406-94FB-B441-9B4D-D9653D8E5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69" name="Rectangle 1465">
            <a:extLst>
              <a:ext uri="{FF2B5EF4-FFF2-40B4-BE49-F238E27FC236}">
                <a16:creationId xmlns:a16="http://schemas.microsoft.com/office/drawing/2014/main" id="{54361731-BFF6-8049-BD65-783E3906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0" name="Rectangle 1466">
            <a:extLst>
              <a:ext uri="{FF2B5EF4-FFF2-40B4-BE49-F238E27FC236}">
                <a16:creationId xmlns:a16="http://schemas.microsoft.com/office/drawing/2014/main" id="{68BCC6BA-1D0C-544C-A756-BBDDA28CE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1" name="Rectangle 1467">
            <a:extLst>
              <a:ext uri="{FF2B5EF4-FFF2-40B4-BE49-F238E27FC236}">
                <a16:creationId xmlns:a16="http://schemas.microsoft.com/office/drawing/2014/main" id="{ABC813B3-0198-8545-AC22-61EB6B12B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2" name="Rectangle 1468">
            <a:extLst>
              <a:ext uri="{FF2B5EF4-FFF2-40B4-BE49-F238E27FC236}">
                <a16:creationId xmlns:a16="http://schemas.microsoft.com/office/drawing/2014/main" id="{CBF434D4-D260-3B4D-80D8-0B9E1560D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3" name="Rectangle 1469">
            <a:extLst>
              <a:ext uri="{FF2B5EF4-FFF2-40B4-BE49-F238E27FC236}">
                <a16:creationId xmlns:a16="http://schemas.microsoft.com/office/drawing/2014/main" id="{389C0942-AAF9-054F-8807-98F5DFCCF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4" name="Rectangle 1470">
            <a:extLst>
              <a:ext uri="{FF2B5EF4-FFF2-40B4-BE49-F238E27FC236}">
                <a16:creationId xmlns:a16="http://schemas.microsoft.com/office/drawing/2014/main" id="{EF67354D-7A40-FC49-B814-0E7B6753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5" name="Rectangle 1471">
            <a:extLst>
              <a:ext uri="{FF2B5EF4-FFF2-40B4-BE49-F238E27FC236}">
                <a16:creationId xmlns:a16="http://schemas.microsoft.com/office/drawing/2014/main" id="{D82FA29F-9868-E147-AAA9-7B892CC72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6" name="Rectangle 1472">
            <a:extLst>
              <a:ext uri="{FF2B5EF4-FFF2-40B4-BE49-F238E27FC236}">
                <a16:creationId xmlns:a16="http://schemas.microsoft.com/office/drawing/2014/main" id="{DB1C3261-91AD-8A4E-8411-5DC888189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7" name="Rectangle 1473">
            <a:extLst>
              <a:ext uri="{FF2B5EF4-FFF2-40B4-BE49-F238E27FC236}">
                <a16:creationId xmlns:a16="http://schemas.microsoft.com/office/drawing/2014/main" id="{55EC35DC-FA30-CF44-AC48-D0F7EEFFE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8" name="Rectangle 1474">
            <a:extLst>
              <a:ext uri="{FF2B5EF4-FFF2-40B4-BE49-F238E27FC236}">
                <a16:creationId xmlns:a16="http://schemas.microsoft.com/office/drawing/2014/main" id="{A9FFDAA9-D989-3C4F-AFC0-60BF8AB3A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79" name="Rectangle 1475">
            <a:extLst>
              <a:ext uri="{FF2B5EF4-FFF2-40B4-BE49-F238E27FC236}">
                <a16:creationId xmlns:a16="http://schemas.microsoft.com/office/drawing/2014/main" id="{DD04D496-C042-214B-9F0F-7A2BB234D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0" name="Rectangle 1476">
            <a:extLst>
              <a:ext uri="{FF2B5EF4-FFF2-40B4-BE49-F238E27FC236}">
                <a16:creationId xmlns:a16="http://schemas.microsoft.com/office/drawing/2014/main" id="{739EE579-A863-BD4E-9F60-B01A528F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1" name="Rectangle 1477">
            <a:extLst>
              <a:ext uri="{FF2B5EF4-FFF2-40B4-BE49-F238E27FC236}">
                <a16:creationId xmlns:a16="http://schemas.microsoft.com/office/drawing/2014/main" id="{7CB56C3B-0394-B74D-85A6-5BB915AF7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2" name="Rectangle 1478">
            <a:extLst>
              <a:ext uri="{FF2B5EF4-FFF2-40B4-BE49-F238E27FC236}">
                <a16:creationId xmlns:a16="http://schemas.microsoft.com/office/drawing/2014/main" id="{9BE3AC5E-F352-7140-A299-D02EFB37A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3" name="Rectangle 1479">
            <a:extLst>
              <a:ext uri="{FF2B5EF4-FFF2-40B4-BE49-F238E27FC236}">
                <a16:creationId xmlns:a16="http://schemas.microsoft.com/office/drawing/2014/main" id="{4C7B5807-45F6-1F44-94B6-8282788A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4" name="Rectangle 1480">
            <a:extLst>
              <a:ext uri="{FF2B5EF4-FFF2-40B4-BE49-F238E27FC236}">
                <a16:creationId xmlns:a16="http://schemas.microsoft.com/office/drawing/2014/main" id="{EBB77750-042B-D243-AB3A-183CD3AB1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5" name="Rectangle 1481">
            <a:extLst>
              <a:ext uri="{FF2B5EF4-FFF2-40B4-BE49-F238E27FC236}">
                <a16:creationId xmlns:a16="http://schemas.microsoft.com/office/drawing/2014/main" id="{D316CC5A-B316-9F4C-B5A8-573C4B3EA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6" name="Rectangle 1482">
            <a:extLst>
              <a:ext uri="{FF2B5EF4-FFF2-40B4-BE49-F238E27FC236}">
                <a16:creationId xmlns:a16="http://schemas.microsoft.com/office/drawing/2014/main" id="{119B97C4-663A-1C43-ADA7-C1DD50856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7" name="Rectangle 1483">
            <a:extLst>
              <a:ext uri="{FF2B5EF4-FFF2-40B4-BE49-F238E27FC236}">
                <a16:creationId xmlns:a16="http://schemas.microsoft.com/office/drawing/2014/main" id="{0E4B71A1-D551-6146-ABB0-D9E4892D6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8" name="Rectangle 1484">
            <a:extLst>
              <a:ext uri="{FF2B5EF4-FFF2-40B4-BE49-F238E27FC236}">
                <a16:creationId xmlns:a16="http://schemas.microsoft.com/office/drawing/2014/main" id="{0FB5C984-C377-C44E-9A96-8825076A3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89" name="Rectangle 1485">
            <a:extLst>
              <a:ext uri="{FF2B5EF4-FFF2-40B4-BE49-F238E27FC236}">
                <a16:creationId xmlns:a16="http://schemas.microsoft.com/office/drawing/2014/main" id="{CE50CAFF-F9D9-C940-877B-7401357AA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0" name="Rectangle 1486">
            <a:extLst>
              <a:ext uri="{FF2B5EF4-FFF2-40B4-BE49-F238E27FC236}">
                <a16:creationId xmlns:a16="http://schemas.microsoft.com/office/drawing/2014/main" id="{ACC1920A-639B-514F-8271-BEC1A4DD3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1" name="Rectangle 1487">
            <a:extLst>
              <a:ext uri="{FF2B5EF4-FFF2-40B4-BE49-F238E27FC236}">
                <a16:creationId xmlns:a16="http://schemas.microsoft.com/office/drawing/2014/main" id="{D91825EA-E794-6248-BD7C-F3C7A3207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2" name="Rectangle 1488">
            <a:extLst>
              <a:ext uri="{FF2B5EF4-FFF2-40B4-BE49-F238E27FC236}">
                <a16:creationId xmlns:a16="http://schemas.microsoft.com/office/drawing/2014/main" id="{01D0DC26-385C-6047-B433-903CE9F0C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3" name="Rectangle 1489">
            <a:extLst>
              <a:ext uri="{FF2B5EF4-FFF2-40B4-BE49-F238E27FC236}">
                <a16:creationId xmlns:a16="http://schemas.microsoft.com/office/drawing/2014/main" id="{2BFEA1D2-F7DA-994C-814E-410499C3B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4" name="Rectangle 1490">
            <a:extLst>
              <a:ext uri="{FF2B5EF4-FFF2-40B4-BE49-F238E27FC236}">
                <a16:creationId xmlns:a16="http://schemas.microsoft.com/office/drawing/2014/main" id="{2E1C890F-18E4-8B49-9D51-397AC81AC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5" name="Rectangle 1491">
            <a:extLst>
              <a:ext uri="{FF2B5EF4-FFF2-40B4-BE49-F238E27FC236}">
                <a16:creationId xmlns:a16="http://schemas.microsoft.com/office/drawing/2014/main" id="{CCE74E19-7C97-0548-83C5-EBACBC525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6" name="Rectangle 1492">
            <a:extLst>
              <a:ext uri="{FF2B5EF4-FFF2-40B4-BE49-F238E27FC236}">
                <a16:creationId xmlns:a16="http://schemas.microsoft.com/office/drawing/2014/main" id="{DAF492F4-3F1B-5248-98D8-C557BEEC4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7" name="Rectangle 1493">
            <a:extLst>
              <a:ext uri="{FF2B5EF4-FFF2-40B4-BE49-F238E27FC236}">
                <a16:creationId xmlns:a16="http://schemas.microsoft.com/office/drawing/2014/main" id="{07B19F26-01A5-6541-88E0-30D096D1A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8" name="Rectangle 1494">
            <a:extLst>
              <a:ext uri="{FF2B5EF4-FFF2-40B4-BE49-F238E27FC236}">
                <a16:creationId xmlns:a16="http://schemas.microsoft.com/office/drawing/2014/main" id="{F3FC3DD2-E8D5-4C45-B7EE-4B9FB276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899" name="Rectangle 1495">
            <a:extLst>
              <a:ext uri="{FF2B5EF4-FFF2-40B4-BE49-F238E27FC236}">
                <a16:creationId xmlns:a16="http://schemas.microsoft.com/office/drawing/2014/main" id="{FDFFACEF-F4EC-FF48-B450-7EF3C1E6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0" name="Rectangle 1496">
            <a:extLst>
              <a:ext uri="{FF2B5EF4-FFF2-40B4-BE49-F238E27FC236}">
                <a16:creationId xmlns:a16="http://schemas.microsoft.com/office/drawing/2014/main" id="{96CB6212-4372-9A4A-BF57-D3B16AA77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1" name="Rectangle 1497">
            <a:extLst>
              <a:ext uri="{FF2B5EF4-FFF2-40B4-BE49-F238E27FC236}">
                <a16:creationId xmlns:a16="http://schemas.microsoft.com/office/drawing/2014/main" id="{9A5E09EC-4557-E94D-BCFE-83D067E3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2" name="Rectangle 1498">
            <a:extLst>
              <a:ext uri="{FF2B5EF4-FFF2-40B4-BE49-F238E27FC236}">
                <a16:creationId xmlns:a16="http://schemas.microsoft.com/office/drawing/2014/main" id="{AD89E9E8-514B-B943-8E55-7DBD86AF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3" name="Rectangle 1499">
            <a:extLst>
              <a:ext uri="{FF2B5EF4-FFF2-40B4-BE49-F238E27FC236}">
                <a16:creationId xmlns:a16="http://schemas.microsoft.com/office/drawing/2014/main" id="{04755827-BB99-F14D-9EDC-B9B7B914B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4" name="Rectangle 1500">
            <a:extLst>
              <a:ext uri="{FF2B5EF4-FFF2-40B4-BE49-F238E27FC236}">
                <a16:creationId xmlns:a16="http://schemas.microsoft.com/office/drawing/2014/main" id="{2B8B73EB-13B4-2643-9341-95BFE98D8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5" name="Rectangle 1501">
            <a:extLst>
              <a:ext uri="{FF2B5EF4-FFF2-40B4-BE49-F238E27FC236}">
                <a16:creationId xmlns:a16="http://schemas.microsoft.com/office/drawing/2014/main" id="{3D9B3C3D-BF36-1949-B42E-86C6394EC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6" name="Rectangle 1502">
            <a:extLst>
              <a:ext uri="{FF2B5EF4-FFF2-40B4-BE49-F238E27FC236}">
                <a16:creationId xmlns:a16="http://schemas.microsoft.com/office/drawing/2014/main" id="{07E38DDE-CED6-3C4A-991F-60C3E41F2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7" name="Rectangle 1503">
            <a:extLst>
              <a:ext uri="{FF2B5EF4-FFF2-40B4-BE49-F238E27FC236}">
                <a16:creationId xmlns:a16="http://schemas.microsoft.com/office/drawing/2014/main" id="{704F23D5-2375-824C-9BB1-A9B7F9501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8" name="Rectangle 1504">
            <a:extLst>
              <a:ext uri="{FF2B5EF4-FFF2-40B4-BE49-F238E27FC236}">
                <a16:creationId xmlns:a16="http://schemas.microsoft.com/office/drawing/2014/main" id="{BFC09974-A5B6-F749-B11B-8CE1F9A7F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09" name="Rectangle 1505">
            <a:extLst>
              <a:ext uri="{FF2B5EF4-FFF2-40B4-BE49-F238E27FC236}">
                <a16:creationId xmlns:a16="http://schemas.microsoft.com/office/drawing/2014/main" id="{D8F1A94F-A7DB-4C40-978C-40CC5D47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0" name="Rectangle 1506">
            <a:extLst>
              <a:ext uri="{FF2B5EF4-FFF2-40B4-BE49-F238E27FC236}">
                <a16:creationId xmlns:a16="http://schemas.microsoft.com/office/drawing/2014/main" id="{96233C77-BD60-9144-A018-894A0E68A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1" name="Rectangle 1507">
            <a:extLst>
              <a:ext uri="{FF2B5EF4-FFF2-40B4-BE49-F238E27FC236}">
                <a16:creationId xmlns:a16="http://schemas.microsoft.com/office/drawing/2014/main" id="{370F6A3F-4437-6E4D-881E-DEEE64EBC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2" name="Rectangle 1508">
            <a:extLst>
              <a:ext uri="{FF2B5EF4-FFF2-40B4-BE49-F238E27FC236}">
                <a16:creationId xmlns:a16="http://schemas.microsoft.com/office/drawing/2014/main" id="{01CD71D8-02EA-8F47-8F03-B554BF05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3" name="Rectangle 1509">
            <a:extLst>
              <a:ext uri="{FF2B5EF4-FFF2-40B4-BE49-F238E27FC236}">
                <a16:creationId xmlns:a16="http://schemas.microsoft.com/office/drawing/2014/main" id="{A22AD516-683A-7346-95F6-354FF0DDB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4" name="Rectangle 1510">
            <a:extLst>
              <a:ext uri="{FF2B5EF4-FFF2-40B4-BE49-F238E27FC236}">
                <a16:creationId xmlns:a16="http://schemas.microsoft.com/office/drawing/2014/main" id="{DD3FDEFE-DAC7-D049-AA33-F197E8A88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5" name="Rectangle 1511">
            <a:extLst>
              <a:ext uri="{FF2B5EF4-FFF2-40B4-BE49-F238E27FC236}">
                <a16:creationId xmlns:a16="http://schemas.microsoft.com/office/drawing/2014/main" id="{3BFFB485-3468-AF41-BE05-6A6181AC6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6" name="Rectangle 1512">
            <a:extLst>
              <a:ext uri="{FF2B5EF4-FFF2-40B4-BE49-F238E27FC236}">
                <a16:creationId xmlns:a16="http://schemas.microsoft.com/office/drawing/2014/main" id="{5EC5FE36-FB65-F747-A719-A88D671A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7" name="Rectangle 1513">
            <a:extLst>
              <a:ext uri="{FF2B5EF4-FFF2-40B4-BE49-F238E27FC236}">
                <a16:creationId xmlns:a16="http://schemas.microsoft.com/office/drawing/2014/main" id="{9CE797B2-45C6-824D-A71B-AFB13F35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8" name="Rectangle 1514">
            <a:extLst>
              <a:ext uri="{FF2B5EF4-FFF2-40B4-BE49-F238E27FC236}">
                <a16:creationId xmlns:a16="http://schemas.microsoft.com/office/drawing/2014/main" id="{69EDBF31-1B48-9249-A59A-BD7FEE49A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19" name="Rectangle 1515">
            <a:extLst>
              <a:ext uri="{FF2B5EF4-FFF2-40B4-BE49-F238E27FC236}">
                <a16:creationId xmlns:a16="http://schemas.microsoft.com/office/drawing/2014/main" id="{071B39CD-156D-A944-8F59-933F57DE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0" name="Rectangle 1516">
            <a:extLst>
              <a:ext uri="{FF2B5EF4-FFF2-40B4-BE49-F238E27FC236}">
                <a16:creationId xmlns:a16="http://schemas.microsoft.com/office/drawing/2014/main" id="{AB7D752E-4AEA-8148-B044-F87DFF2FC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1" name="Rectangle 1517">
            <a:extLst>
              <a:ext uri="{FF2B5EF4-FFF2-40B4-BE49-F238E27FC236}">
                <a16:creationId xmlns:a16="http://schemas.microsoft.com/office/drawing/2014/main" id="{E93C7726-36EA-D642-8421-302B1DDAF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2" name="Rectangle 1518">
            <a:extLst>
              <a:ext uri="{FF2B5EF4-FFF2-40B4-BE49-F238E27FC236}">
                <a16:creationId xmlns:a16="http://schemas.microsoft.com/office/drawing/2014/main" id="{1EC85BDE-3C9E-6A4F-9A11-941B9AE8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3" name="Rectangle 1519">
            <a:extLst>
              <a:ext uri="{FF2B5EF4-FFF2-40B4-BE49-F238E27FC236}">
                <a16:creationId xmlns:a16="http://schemas.microsoft.com/office/drawing/2014/main" id="{38E644D2-7F2B-9D44-A4A9-D0965EF6E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4" name="Rectangle 1520">
            <a:extLst>
              <a:ext uri="{FF2B5EF4-FFF2-40B4-BE49-F238E27FC236}">
                <a16:creationId xmlns:a16="http://schemas.microsoft.com/office/drawing/2014/main" id="{32233F27-07BF-DF4C-B19E-8383EAD31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5" name="Rectangle 1521">
            <a:extLst>
              <a:ext uri="{FF2B5EF4-FFF2-40B4-BE49-F238E27FC236}">
                <a16:creationId xmlns:a16="http://schemas.microsoft.com/office/drawing/2014/main" id="{F2EA2767-D11A-E448-9F0C-BB4B09DB6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6" name="Rectangle 1522">
            <a:extLst>
              <a:ext uri="{FF2B5EF4-FFF2-40B4-BE49-F238E27FC236}">
                <a16:creationId xmlns:a16="http://schemas.microsoft.com/office/drawing/2014/main" id="{4E7D58EE-67D8-1046-92EA-D84C200A5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7" name="Rectangle 1523">
            <a:extLst>
              <a:ext uri="{FF2B5EF4-FFF2-40B4-BE49-F238E27FC236}">
                <a16:creationId xmlns:a16="http://schemas.microsoft.com/office/drawing/2014/main" id="{20D2FA03-8903-684D-83E0-D82BA922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8" name="Rectangle 1524">
            <a:extLst>
              <a:ext uri="{FF2B5EF4-FFF2-40B4-BE49-F238E27FC236}">
                <a16:creationId xmlns:a16="http://schemas.microsoft.com/office/drawing/2014/main" id="{F988F65F-F47D-DB4E-AA23-D1BA4F578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29" name="Rectangle 1525">
            <a:extLst>
              <a:ext uri="{FF2B5EF4-FFF2-40B4-BE49-F238E27FC236}">
                <a16:creationId xmlns:a16="http://schemas.microsoft.com/office/drawing/2014/main" id="{80DBCBC6-E44C-3941-8B0A-CF70C986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0" name="Rectangle 1526">
            <a:extLst>
              <a:ext uri="{FF2B5EF4-FFF2-40B4-BE49-F238E27FC236}">
                <a16:creationId xmlns:a16="http://schemas.microsoft.com/office/drawing/2014/main" id="{B15E8026-2554-6142-BF3A-A3C4BA28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1" name="Rectangle 1527">
            <a:extLst>
              <a:ext uri="{FF2B5EF4-FFF2-40B4-BE49-F238E27FC236}">
                <a16:creationId xmlns:a16="http://schemas.microsoft.com/office/drawing/2014/main" id="{1411E786-A8B3-A84B-8828-BBCAF2239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2" name="Rectangle 1528">
            <a:extLst>
              <a:ext uri="{FF2B5EF4-FFF2-40B4-BE49-F238E27FC236}">
                <a16:creationId xmlns:a16="http://schemas.microsoft.com/office/drawing/2014/main" id="{A2CAAA2C-D9A5-A64F-BDD2-90F41CA31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3" name="Rectangle 1529">
            <a:extLst>
              <a:ext uri="{FF2B5EF4-FFF2-40B4-BE49-F238E27FC236}">
                <a16:creationId xmlns:a16="http://schemas.microsoft.com/office/drawing/2014/main" id="{3E1CAFA4-D0CE-EB4E-9D93-4D1D4ADF9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4" name="Rectangle 1530">
            <a:extLst>
              <a:ext uri="{FF2B5EF4-FFF2-40B4-BE49-F238E27FC236}">
                <a16:creationId xmlns:a16="http://schemas.microsoft.com/office/drawing/2014/main" id="{570A5F01-32EF-EF43-8BA7-AC92EEC24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5" name="Rectangle 1531">
            <a:extLst>
              <a:ext uri="{FF2B5EF4-FFF2-40B4-BE49-F238E27FC236}">
                <a16:creationId xmlns:a16="http://schemas.microsoft.com/office/drawing/2014/main" id="{1ACCEFC8-1336-8F49-8A42-AAE3D180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6" name="Rectangle 1532">
            <a:extLst>
              <a:ext uri="{FF2B5EF4-FFF2-40B4-BE49-F238E27FC236}">
                <a16:creationId xmlns:a16="http://schemas.microsoft.com/office/drawing/2014/main" id="{B3129151-E2FE-D845-9558-EA3BED72C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7" name="Rectangle 1533">
            <a:extLst>
              <a:ext uri="{FF2B5EF4-FFF2-40B4-BE49-F238E27FC236}">
                <a16:creationId xmlns:a16="http://schemas.microsoft.com/office/drawing/2014/main" id="{7651752B-7B84-D642-9420-B8EDF61A4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8" name="Rectangle 1534">
            <a:extLst>
              <a:ext uri="{FF2B5EF4-FFF2-40B4-BE49-F238E27FC236}">
                <a16:creationId xmlns:a16="http://schemas.microsoft.com/office/drawing/2014/main" id="{35E3D1BE-F3CD-6A40-986C-4894B2A3A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39" name="Rectangle 1535">
            <a:extLst>
              <a:ext uri="{FF2B5EF4-FFF2-40B4-BE49-F238E27FC236}">
                <a16:creationId xmlns:a16="http://schemas.microsoft.com/office/drawing/2014/main" id="{43AC6706-1245-0C40-BA9F-781720CE3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0" name="Rectangle 1536">
            <a:extLst>
              <a:ext uri="{FF2B5EF4-FFF2-40B4-BE49-F238E27FC236}">
                <a16:creationId xmlns:a16="http://schemas.microsoft.com/office/drawing/2014/main" id="{25BFD454-1E10-9442-92EA-B690C3530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1" name="Rectangle 1537">
            <a:extLst>
              <a:ext uri="{FF2B5EF4-FFF2-40B4-BE49-F238E27FC236}">
                <a16:creationId xmlns:a16="http://schemas.microsoft.com/office/drawing/2014/main" id="{07C64E09-CFFA-1E4B-95A5-D5644C7CF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2" name="Rectangle 1538">
            <a:extLst>
              <a:ext uri="{FF2B5EF4-FFF2-40B4-BE49-F238E27FC236}">
                <a16:creationId xmlns:a16="http://schemas.microsoft.com/office/drawing/2014/main" id="{CB1CE497-1735-AE42-9382-DBF2E63DB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3" name="Rectangle 1539">
            <a:extLst>
              <a:ext uri="{FF2B5EF4-FFF2-40B4-BE49-F238E27FC236}">
                <a16:creationId xmlns:a16="http://schemas.microsoft.com/office/drawing/2014/main" id="{E5264155-3745-204B-8A13-F1FA10F3C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4" name="Rectangle 1540">
            <a:extLst>
              <a:ext uri="{FF2B5EF4-FFF2-40B4-BE49-F238E27FC236}">
                <a16:creationId xmlns:a16="http://schemas.microsoft.com/office/drawing/2014/main" id="{5ED9BDED-6F2F-3A40-B48A-45467ADE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5" name="Rectangle 1541">
            <a:extLst>
              <a:ext uri="{FF2B5EF4-FFF2-40B4-BE49-F238E27FC236}">
                <a16:creationId xmlns:a16="http://schemas.microsoft.com/office/drawing/2014/main" id="{C4CC9F9D-B1CC-6246-B944-B44F5AB4E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6" name="Rectangle 1542">
            <a:extLst>
              <a:ext uri="{FF2B5EF4-FFF2-40B4-BE49-F238E27FC236}">
                <a16:creationId xmlns:a16="http://schemas.microsoft.com/office/drawing/2014/main" id="{72939542-6E43-CD4E-9EB8-F704A1DFC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7" name="Rectangle 1543">
            <a:extLst>
              <a:ext uri="{FF2B5EF4-FFF2-40B4-BE49-F238E27FC236}">
                <a16:creationId xmlns:a16="http://schemas.microsoft.com/office/drawing/2014/main" id="{7FAA744A-F622-BD4D-95EF-BD0C0747F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8" name="Rectangle 1544">
            <a:extLst>
              <a:ext uri="{FF2B5EF4-FFF2-40B4-BE49-F238E27FC236}">
                <a16:creationId xmlns:a16="http://schemas.microsoft.com/office/drawing/2014/main" id="{0EFE1287-6C90-7A45-8E6A-A6B561F8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49" name="Rectangle 1545">
            <a:extLst>
              <a:ext uri="{FF2B5EF4-FFF2-40B4-BE49-F238E27FC236}">
                <a16:creationId xmlns:a16="http://schemas.microsoft.com/office/drawing/2014/main" id="{3D18A0DE-76E6-D14D-AD52-6472BCEA3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0" name="Rectangle 1546">
            <a:extLst>
              <a:ext uri="{FF2B5EF4-FFF2-40B4-BE49-F238E27FC236}">
                <a16:creationId xmlns:a16="http://schemas.microsoft.com/office/drawing/2014/main" id="{9016EE04-29AC-964A-80D1-D4B63E1E7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1" name="Rectangle 1547">
            <a:extLst>
              <a:ext uri="{FF2B5EF4-FFF2-40B4-BE49-F238E27FC236}">
                <a16:creationId xmlns:a16="http://schemas.microsoft.com/office/drawing/2014/main" id="{416A2D65-C980-9248-BA28-E9CCBDE6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2" name="Rectangle 1548">
            <a:extLst>
              <a:ext uri="{FF2B5EF4-FFF2-40B4-BE49-F238E27FC236}">
                <a16:creationId xmlns:a16="http://schemas.microsoft.com/office/drawing/2014/main" id="{FA9422FA-4D5E-7C49-8C34-5242304FB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3" name="Rectangle 1549">
            <a:extLst>
              <a:ext uri="{FF2B5EF4-FFF2-40B4-BE49-F238E27FC236}">
                <a16:creationId xmlns:a16="http://schemas.microsoft.com/office/drawing/2014/main" id="{202E911E-C095-DE41-ADA1-21C5DBD9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4" name="Rectangle 1550">
            <a:extLst>
              <a:ext uri="{FF2B5EF4-FFF2-40B4-BE49-F238E27FC236}">
                <a16:creationId xmlns:a16="http://schemas.microsoft.com/office/drawing/2014/main" id="{19A89A73-3C73-AB4C-B106-865E57A10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5" name="Rectangle 1551">
            <a:extLst>
              <a:ext uri="{FF2B5EF4-FFF2-40B4-BE49-F238E27FC236}">
                <a16:creationId xmlns:a16="http://schemas.microsoft.com/office/drawing/2014/main" id="{F352D452-49FD-6743-8A5D-94C8DCACF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6" name="Rectangle 1552">
            <a:extLst>
              <a:ext uri="{FF2B5EF4-FFF2-40B4-BE49-F238E27FC236}">
                <a16:creationId xmlns:a16="http://schemas.microsoft.com/office/drawing/2014/main" id="{0C4A4B1D-6BE8-2742-877D-FDBC5E734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7" name="Rectangle 1553">
            <a:extLst>
              <a:ext uri="{FF2B5EF4-FFF2-40B4-BE49-F238E27FC236}">
                <a16:creationId xmlns:a16="http://schemas.microsoft.com/office/drawing/2014/main" id="{57F11A68-B79D-1E49-9CC3-700EDB376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8" name="Rectangle 1554">
            <a:extLst>
              <a:ext uri="{FF2B5EF4-FFF2-40B4-BE49-F238E27FC236}">
                <a16:creationId xmlns:a16="http://schemas.microsoft.com/office/drawing/2014/main" id="{3899750C-B0FB-5747-9B9C-C361EA9AA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59" name="Rectangle 1555">
            <a:extLst>
              <a:ext uri="{FF2B5EF4-FFF2-40B4-BE49-F238E27FC236}">
                <a16:creationId xmlns:a16="http://schemas.microsoft.com/office/drawing/2014/main" id="{412AE74A-9D75-3B4F-B04C-349A209C1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0" name="Rectangle 1556">
            <a:extLst>
              <a:ext uri="{FF2B5EF4-FFF2-40B4-BE49-F238E27FC236}">
                <a16:creationId xmlns:a16="http://schemas.microsoft.com/office/drawing/2014/main" id="{27506615-0899-AD4D-B55F-322DCB88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1" name="Rectangle 1557">
            <a:extLst>
              <a:ext uri="{FF2B5EF4-FFF2-40B4-BE49-F238E27FC236}">
                <a16:creationId xmlns:a16="http://schemas.microsoft.com/office/drawing/2014/main" id="{17A74AB7-358C-4E4C-A727-D2D3354F9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2" name="Rectangle 1558">
            <a:extLst>
              <a:ext uri="{FF2B5EF4-FFF2-40B4-BE49-F238E27FC236}">
                <a16:creationId xmlns:a16="http://schemas.microsoft.com/office/drawing/2014/main" id="{2AF35F08-9477-6C48-86FD-7D1544BE9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3" name="Rectangle 1559">
            <a:extLst>
              <a:ext uri="{FF2B5EF4-FFF2-40B4-BE49-F238E27FC236}">
                <a16:creationId xmlns:a16="http://schemas.microsoft.com/office/drawing/2014/main" id="{E2048AF4-369A-1848-BBD7-FE1620044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4" name="Rectangle 1560">
            <a:extLst>
              <a:ext uri="{FF2B5EF4-FFF2-40B4-BE49-F238E27FC236}">
                <a16:creationId xmlns:a16="http://schemas.microsoft.com/office/drawing/2014/main" id="{337391C6-C236-F544-AB18-09D34169D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5" name="Rectangle 1561">
            <a:extLst>
              <a:ext uri="{FF2B5EF4-FFF2-40B4-BE49-F238E27FC236}">
                <a16:creationId xmlns:a16="http://schemas.microsoft.com/office/drawing/2014/main" id="{986A14B1-E71B-2846-97DF-9CD2F271B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6" name="Rectangle 1562">
            <a:extLst>
              <a:ext uri="{FF2B5EF4-FFF2-40B4-BE49-F238E27FC236}">
                <a16:creationId xmlns:a16="http://schemas.microsoft.com/office/drawing/2014/main" id="{BFA1691F-4DA2-6549-92F2-FEF4604D1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7" name="Rectangle 1563">
            <a:extLst>
              <a:ext uri="{FF2B5EF4-FFF2-40B4-BE49-F238E27FC236}">
                <a16:creationId xmlns:a16="http://schemas.microsoft.com/office/drawing/2014/main" id="{C42E2758-A011-FF4C-BF6C-DF899D399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8" name="Rectangle 1564">
            <a:extLst>
              <a:ext uri="{FF2B5EF4-FFF2-40B4-BE49-F238E27FC236}">
                <a16:creationId xmlns:a16="http://schemas.microsoft.com/office/drawing/2014/main" id="{29CD9D3A-EBDC-3B40-AA6D-1E2FB359C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69" name="Rectangle 1565">
            <a:extLst>
              <a:ext uri="{FF2B5EF4-FFF2-40B4-BE49-F238E27FC236}">
                <a16:creationId xmlns:a16="http://schemas.microsoft.com/office/drawing/2014/main" id="{5F502CF9-F870-3349-89F5-C97CC678C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0" name="Rectangle 1566">
            <a:extLst>
              <a:ext uri="{FF2B5EF4-FFF2-40B4-BE49-F238E27FC236}">
                <a16:creationId xmlns:a16="http://schemas.microsoft.com/office/drawing/2014/main" id="{B05573B5-DDAE-1C44-A30D-F6F3861E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1" name="Rectangle 1567">
            <a:extLst>
              <a:ext uri="{FF2B5EF4-FFF2-40B4-BE49-F238E27FC236}">
                <a16:creationId xmlns:a16="http://schemas.microsoft.com/office/drawing/2014/main" id="{A53A2556-1EFB-CA43-9634-52619DF92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2" name="Rectangle 1568">
            <a:extLst>
              <a:ext uri="{FF2B5EF4-FFF2-40B4-BE49-F238E27FC236}">
                <a16:creationId xmlns:a16="http://schemas.microsoft.com/office/drawing/2014/main" id="{1162C7BF-14D5-B348-9283-0A1977148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3" name="Rectangle 1569">
            <a:extLst>
              <a:ext uri="{FF2B5EF4-FFF2-40B4-BE49-F238E27FC236}">
                <a16:creationId xmlns:a16="http://schemas.microsoft.com/office/drawing/2014/main" id="{9974D01D-2AF5-8E4B-829F-B6BD20015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4" name="Rectangle 1570">
            <a:extLst>
              <a:ext uri="{FF2B5EF4-FFF2-40B4-BE49-F238E27FC236}">
                <a16:creationId xmlns:a16="http://schemas.microsoft.com/office/drawing/2014/main" id="{3C720EF4-AEA8-3C4C-A2DD-47D591C2E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5" name="Rectangle 1571">
            <a:extLst>
              <a:ext uri="{FF2B5EF4-FFF2-40B4-BE49-F238E27FC236}">
                <a16:creationId xmlns:a16="http://schemas.microsoft.com/office/drawing/2014/main" id="{39978A13-0E38-A74F-B497-5C9495F21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6" name="Rectangle 1572">
            <a:extLst>
              <a:ext uri="{FF2B5EF4-FFF2-40B4-BE49-F238E27FC236}">
                <a16:creationId xmlns:a16="http://schemas.microsoft.com/office/drawing/2014/main" id="{61960322-4274-5144-A04C-44102289C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7" name="Rectangle 1573">
            <a:extLst>
              <a:ext uri="{FF2B5EF4-FFF2-40B4-BE49-F238E27FC236}">
                <a16:creationId xmlns:a16="http://schemas.microsoft.com/office/drawing/2014/main" id="{61AB85BE-397D-564C-8623-0CAEB94A3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8" name="Rectangle 1574">
            <a:extLst>
              <a:ext uri="{FF2B5EF4-FFF2-40B4-BE49-F238E27FC236}">
                <a16:creationId xmlns:a16="http://schemas.microsoft.com/office/drawing/2014/main" id="{5677D9B5-20B6-9349-85FF-BB8A4B98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79" name="Rectangle 1575">
            <a:extLst>
              <a:ext uri="{FF2B5EF4-FFF2-40B4-BE49-F238E27FC236}">
                <a16:creationId xmlns:a16="http://schemas.microsoft.com/office/drawing/2014/main" id="{29EF6E04-4F29-E44C-8E42-B2A13C259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0" name="Rectangle 1576">
            <a:extLst>
              <a:ext uri="{FF2B5EF4-FFF2-40B4-BE49-F238E27FC236}">
                <a16:creationId xmlns:a16="http://schemas.microsoft.com/office/drawing/2014/main" id="{6CD94768-9B8E-A440-911F-F1C660EE5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1" name="Rectangle 1577">
            <a:extLst>
              <a:ext uri="{FF2B5EF4-FFF2-40B4-BE49-F238E27FC236}">
                <a16:creationId xmlns:a16="http://schemas.microsoft.com/office/drawing/2014/main" id="{7891063A-5D24-F147-993A-D0B6ED6C4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2" name="Rectangle 1578">
            <a:extLst>
              <a:ext uri="{FF2B5EF4-FFF2-40B4-BE49-F238E27FC236}">
                <a16:creationId xmlns:a16="http://schemas.microsoft.com/office/drawing/2014/main" id="{2F5FA4F5-68B9-4E4E-93D7-B15374B23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3" name="Rectangle 1579">
            <a:extLst>
              <a:ext uri="{FF2B5EF4-FFF2-40B4-BE49-F238E27FC236}">
                <a16:creationId xmlns:a16="http://schemas.microsoft.com/office/drawing/2014/main" id="{4724FB57-7C6D-B44A-BB31-499327EFA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4" name="Rectangle 1580">
            <a:extLst>
              <a:ext uri="{FF2B5EF4-FFF2-40B4-BE49-F238E27FC236}">
                <a16:creationId xmlns:a16="http://schemas.microsoft.com/office/drawing/2014/main" id="{8C42029A-9E83-4449-B24E-B945D6C4B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5" name="Rectangle 1581">
            <a:extLst>
              <a:ext uri="{FF2B5EF4-FFF2-40B4-BE49-F238E27FC236}">
                <a16:creationId xmlns:a16="http://schemas.microsoft.com/office/drawing/2014/main" id="{19691654-0E5F-F442-B58A-72FE1CFC4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6" name="Rectangle 1582">
            <a:extLst>
              <a:ext uri="{FF2B5EF4-FFF2-40B4-BE49-F238E27FC236}">
                <a16:creationId xmlns:a16="http://schemas.microsoft.com/office/drawing/2014/main" id="{96F10695-4622-764D-B7A4-408DAE38D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7" name="Rectangle 1583">
            <a:extLst>
              <a:ext uri="{FF2B5EF4-FFF2-40B4-BE49-F238E27FC236}">
                <a16:creationId xmlns:a16="http://schemas.microsoft.com/office/drawing/2014/main" id="{F85EDCAB-55E3-FB4F-BC51-FC684E972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8" name="Rectangle 1584">
            <a:extLst>
              <a:ext uri="{FF2B5EF4-FFF2-40B4-BE49-F238E27FC236}">
                <a16:creationId xmlns:a16="http://schemas.microsoft.com/office/drawing/2014/main" id="{66236212-D6B9-DE4B-AF13-58ABB663D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89" name="Rectangle 1585">
            <a:extLst>
              <a:ext uri="{FF2B5EF4-FFF2-40B4-BE49-F238E27FC236}">
                <a16:creationId xmlns:a16="http://schemas.microsoft.com/office/drawing/2014/main" id="{D14030C8-EE7F-B443-B851-ECB8A708D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0" name="Rectangle 1586">
            <a:extLst>
              <a:ext uri="{FF2B5EF4-FFF2-40B4-BE49-F238E27FC236}">
                <a16:creationId xmlns:a16="http://schemas.microsoft.com/office/drawing/2014/main" id="{A373CA38-23E1-EB48-AFDD-75D505DB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1" name="Rectangle 1587">
            <a:extLst>
              <a:ext uri="{FF2B5EF4-FFF2-40B4-BE49-F238E27FC236}">
                <a16:creationId xmlns:a16="http://schemas.microsoft.com/office/drawing/2014/main" id="{6EBB6C60-01AA-F045-A908-8EC018464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2" name="Rectangle 1588">
            <a:extLst>
              <a:ext uri="{FF2B5EF4-FFF2-40B4-BE49-F238E27FC236}">
                <a16:creationId xmlns:a16="http://schemas.microsoft.com/office/drawing/2014/main" id="{7A404FA9-39F6-714B-93A0-C4AB6E1ED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3" name="Rectangle 1589">
            <a:extLst>
              <a:ext uri="{FF2B5EF4-FFF2-40B4-BE49-F238E27FC236}">
                <a16:creationId xmlns:a16="http://schemas.microsoft.com/office/drawing/2014/main" id="{F4D26AD7-C3B4-454B-8AEA-2185203B8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4" name="Rectangle 1590">
            <a:extLst>
              <a:ext uri="{FF2B5EF4-FFF2-40B4-BE49-F238E27FC236}">
                <a16:creationId xmlns:a16="http://schemas.microsoft.com/office/drawing/2014/main" id="{3E2F959A-4096-CA44-A922-6E43C5F21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5" name="Rectangle 1591">
            <a:extLst>
              <a:ext uri="{FF2B5EF4-FFF2-40B4-BE49-F238E27FC236}">
                <a16:creationId xmlns:a16="http://schemas.microsoft.com/office/drawing/2014/main" id="{26626DCD-D1DF-B042-8BA6-62742EF3D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6" name="Rectangle 1592">
            <a:extLst>
              <a:ext uri="{FF2B5EF4-FFF2-40B4-BE49-F238E27FC236}">
                <a16:creationId xmlns:a16="http://schemas.microsoft.com/office/drawing/2014/main" id="{7FA4266C-79D3-0D40-8076-015EC1438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7" name="Rectangle 1593">
            <a:extLst>
              <a:ext uri="{FF2B5EF4-FFF2-40B4-BE49-F238E27FC236}">
                <a16:creationId xmlns:a16="http://schemas.microsoft.com/office/drawing/2014/main" id="{1A763723-8626-EC48-8D2A-DC5C91F26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8" name="Rectangle 1594">
            <a:extLst>
              <a:ext uri="{FF2B5EF4-FFF2-40B4-BE49-F238E27FC236}">
                <a16:creationId xmlns:a16="http://schemas.microsoft.com/office/drawing/2014/main" id="{F1677F63-9B9A-D041-A473-6E401660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5999" name="Rectangle 1595">
            <a:extLst>
              <a:ext uri="{FF2B5EF4-FFF2-40B4-BE49-F238E27FC236}">
                <a16:creationId xmlns:a16="http://schemas.microsoft.com/office/drawing/2014/main" id="{24E671FE-4709-FD47-8DCC-EDD06A6D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0" name="Rectangle 1596">
            <a:extLst>
              <a:ext uri="{FF2B5EF4-FFF2-40B4-BE49-F238E27FC236}">
                <a16:creationId xmlns:a16="http://schemas.microsoft.com/office/drawing/2014/main" id="{04F138BA-E8F7-D142-B510-95349D055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1" name="Rectangle 1597">
            <a:extLst>
              <a:ext uri="{FF2B5EF4-FFF2-40B4-BE49-F238E27FC236}">
                <a16:creationId xmlns:a16="http://schemas.microsoft.com/office/drawing/2014/main" id="{EC84864A-9BDA-1540-BC15-696DF28F3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2" name="Rectangle 1598">
            <a:extLst>
              <a:ext uri="{FF2B5EF4-FFF2-40B4-BE49-F238E27FC236}">
                <a16:creationId xmlns:a16="http://schemas.microsoft.com/office/drawing/2014/main" id="{A3F0408C-77AA-6E41-9C0B-9BAD06D9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3" name="Rectangle 1599">
            <a:extLst>
              <a:ext uri="{FF2B5EF4-FFF2-40B4-BE49-F238E27FC236}">
                <a16:creationId xmlns:a16="http://schemas.microsoft.com/office/drawing/2014/main" id="{3C4474DD-2422-B24F-8644-22C6D7868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4" name="Rectangle 1600">
            <a:extLst>
              <a:ext uri="{FF2B5EF4-FFF2-40B4-BE49-F238E27FC236}">
                <a16:creationId xmlns:a16="http://schemas.microsoft.com/office/drawing/2014/main" id="{537A9D84-9432-E44A-8E36-75DDDC2EA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5" name="Rectangle 1601">
            <a:extLst>
              <a:ext uri="{FF2B5EF4-FFF2-40B4-BE49-F238E27FC236}">
                <a16:creationId xmlns:a16="http://schemas.microsoft.com/office/drawing/2014/main" id="{C75374E8-87F4-054C-B6F9-B811C25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6" name="Rectangle 1602">
            <a:extLst>
              <a:ext uri="{FF2B5EF4-FFF2-40B4-BE49-F238E27FC236}">
                <a16:creationId xmlns:a16="http://schemas.microsoft.com/office/drawing/2014/main" id="{A462CE17-4489-7741-84DC-1B30F04B5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7" name="Rectangle 1603">
            <a:extLst>
              <a:ext uri="{FF2B5EF4-FFF2-40B4-BE49-F238E27FC236}">
                <a16:creationId xmlns:a16="http://schemas.microsoft.com/office/drawing/2014/main" id="{58DCCBBF-9463-9146-B362-00618AA0A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8" name="Rectangle 1604">
            <a:extLst>
              <a:ext uri="{FF2B5EF4-FFF2-40B4-BE49-F238E27FC236}">
                <a16:creationId xmlns:a16="http://schemas.microsoft.com/office/drawing/2014/main" id="{1F6DB69E-D379-8541-8C55-D1A7C792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09" name="Rectangle 1605">
            <a:extLst>
              <a:ext uri="{FF2B5EF4-FFF2-40B4-BE49-F238E27FC236}">
                <a16:creationId xmlns:a16="http://schemas.microsoft.com/office/drawing/2014/main" id="{26B72C33-E70C-6A40-8B31-5B0C540CB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0" name="Rectangle 1606">
            <a:extLst>
              <a:ext uri="{FF2B5EF4-FFF2-40B4-BE49-F238E27FC236}">
                <a16:creationId xmlns:a16="http://schemas.microsoft.com/office/drawing/2014/main" id="{E5CF2EC3-96E1-2D4F-880C-0EEC35421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1" name="Rectangle 1607">
            <a:extLst>
              <a:ext uri="{FF2B5EF4-FFF2-40B4-BE49-F238E27FC236}">
                <a16:creationId xmlns:a16="http://schemas.microsoft.com/office/drawing/2014/main" id="{25D09F8C-5BEA-7343-9FA9-AD523647B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2" name="Rectangle 1608">
            <a:extLst>
              <a:ext uri="{FF2B5EF4-FFF2-40B4-BE49-F238E27FC236}">
                <a16:creationId xmlns:a16="http://schemas.microsoft.com/office/drawing/2014/main" id="{4DC14C6C-6233-9043-8402-4CBCF572F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3" name="Rectangle 1609">
            <a:extLst>
              <a:ext uri="{FF2B5EF4-FFF2-40B4-BE49-F238E27FC236}">
                <a16:creationId xmlns:a16="http://schemas.microsoft.com/office/drawing/2014/main" id="{D3E5F37F-7817-4740-AEDF-FDE88D7F6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4" name="Rectangle 1610">
            <a:extLst>
              <a:ext uri="{FF2B5EF4-FFF2-40B4-BE49-F238E27FC236}">
                <a16:creationId xmlns:a16="http://schemas.microsoft.com/office/drawing/2014/main" id="{2F0162EE-6938-4343-B251-04F146FA1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5" name="Rectangle 1611">
            <a:extLst>
              <a:ext uri="{FF2B5EF4-FFF2-40B4-BE49-F238E27FC236}">
                <a16:creationId xmlns:a16="http://schemas.microsoft.com/office/drawing/2014/main" id="{C2DDDBB1-C8D0-1649-84F5-21FBB3B9B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6" name="Rectangle 1612">
            <a:extLst>
              <a:ext uri="{FF2B5EF4-FFF2-40B4-BE49-F238E27FC236}">
                <a16:creationId xmlns:a16="http://schemas.microsoft.com/office/drawing/2014/main" id="{B225CCF6-58B2-8A4D-9E97-079E2E2D2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7" name="Rectangle 1613">
            <a:extLst>
              <a:ext uri="{FF2B5EF4-FFF2-40B4-BE49-F238E27FC236}">
                <a16:creationId xmlns:a16="http://schemas.microsoft.com/office/drawing/2014/main" id="{7214C025-81B5-E942-9BEA-6869EFD8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8" name="Rectangle 1614">
            <a:extLst>
              <a:ext uri="{FF2B5EF4-FFF2-40B4-BE49-F238E27FC236}">
                <a16:creationId xmlns:a16="http://schemas.microsoft.com/office/drawing/2014/main" id="{945F4739-0A4E-A64A-8DA0-E13CE4F0D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19" name="Rectangle 1615">
            <a:extLst>
              <a:ext uri="{FF2B5EF4-FFF2-40B4-BE49-F238E27FC236}">
                <a16:creationId xmlns:a16="http://schemas.microsoft.com/office/drawing/2014/main" id="{220A447F-ED9E-384F-9F6D-FE134D384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0" name="Rectangle 1616">
            <a:extLst>
              <a:ext uri="{FF2B5EF4-FFF2-40B4-BE49-F238E27FC236}">
                <a16:creationId xmlns:a16="http://schemas.microsoft.com/office/drawing/2014/main" id="{6E8AB40B-2015-8E40-8C3C-8A64C6AA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1" name="Rectangle 1617">
            <a:extLst>
              <a:ext uri="{FF2B5EF4-FFF2-40B4-BE49-F238E27FC236}">
                <a16:creationId xmlns:a16="http://schemas.microsoft.com/office/drawing/2014/main" id="{96FAE935-0527-BB42-B8AD-BC3B4FDE7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2" name="Rectangle 1618">
            <a:extLst>
              <a:ext uri="{FF2B5EF4-FFF2-40B4-BE49-F238E27FC236}">
                <a16:creationId xmlns:a16="http://schemas.microsoft.com/office/drawing/2014/main" id="{D751D317-2D04-9242-A94A-B2C892396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3" name="Rectangle 1619">
            <a:extLst>
              <a:ext uri="{FF2B5EF4-FFF2-40B4-BE49-F238E27FC236}">
                <a16:creationId xmlns:a16="http://schemas.microsoft.com/office/drawing/2014/main" id="{76D66442-8D8C-A84D-BA7F-D3D76B84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4" name="Rectangle 1620">
            <a:extLst>
              <a:ext uri="{FF2B5EF4-FFF2-40B4-BE49-F238E27FC236}">
                <a16:creationId xmlns:a16="http://schemas.microsoft.com/office/drawing/2014/main" id="{A51B7798-2CA4-AD46-AECD-2432A3752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5" name="Rectangle 1621">
            <a:extLst>
              <a:ext uri="{FF2B5EF4-FFF2-40B4-BE49-F238E27FC236}">
                <a16:creationId xmlns:a16="http://schemas.microsoft.com/office/drawing/2014/main" id="{7FA7F932-CFDD-6D4D-AC77-61F62C0FB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6" name="Rectangle 1622">
            <a:extLst>
              <a:ext uri="{FF2B5EF4-FFF2-40B4-BE49-F238E27FC236}">
                <a16:creationId xmlns:a16="http://schemas.microsoft.com/office/drawing/2014/main" id="{7756CCF5-0FF8-4247-AA87-E239B3B8A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7" name="Rectangle 1623">
            <a:extLst>
              <a:ext uri="{FF2B5EF4-FFF2-40B4-BE49-F238E27FC236}">
                <a16:creationId xmlns:a16="http://schemas.microsoft.com/office/drawing/2014/main" id="{7D7EFC23-51C2-864B-A5F7-A632E36CE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8" name="Rectangle 1625">
            <a:extLst>
              <a:ext uri="{FF2B5EF4-FFF2-40B4-BE49-F238E27FC236}">
                <a16:creationId xmlns:a16="http://schemas.microsoft.com/office/drawing/2014/main" id="{C186E860-A394-DE45-8FEF-9861C0352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29" name="Rectangle 1626">
            <a:extLst>
              <a:ext uri="{FF2B5EF4-FFF2-40B4-BE49-F238E27FC236}">
                <a16:creationId xmlns:a16="http://schemas.microsoft.com/office/drawing/2014/main" id="{F35D221F-1394-7F4D-A889-A2F2B7FE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0" name="Rectangle 1627">
            <a:extLst>
              <a:ext uri="{FF2B5EF4-FFF2-40B4-BE49-F238E27FC236}">
                <a16:creationId xmlns:a16="http://schemas.microsoft.com/office/drawing/2014/main" id="{D7207521-85A1-2F49-A466-14F273E7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1" name="Rectangle 1628">
            <a:extLst>
              <a:ext uri="{FF2B5EF4-FFF2-40B4-BE49-F238E27FC236}">
                <a16:creationId xmlns:a16="http://schemas.microsoft.com/office/drawing/2014/main" id="{87553CCB-8A66-DF46-B476-7BC57C4FA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2" name="Rectangle 1629">
            <a:extLst>
              <a:ext uri="{FF2B5EF4-FFF2-40B4-BE49-F238E27FC236}">
                <a16:creationId xmlns:a16="http://schemas.microsoft.com/office/drawing/2014/main" id="{CC532E40-4886-0B45-83F1-AF765BB9B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3" name="Rectangle 1630">
            <a:extLst>
              <a:ext uri="{FF2B5EF4-FFF2-40B4-BE49-F238E27FC236}">
                <a16:creationId xmlns:a16="http://schemas.microsoft.com/office/drawing/2014/main" id="{006D8858-22B3-EA4F-AA97-B809B3636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4" name="Rectangle 1631">
            <a:extLst>
              <a:ext uri="{FF2B5EF4-FFF2-40B4-BE49-F238E27FC236}">
                <a16:creationId xmlns:a16="http://schemas.microsoft.com/office/drawing/2014/main" id="{9E5E0B54-47BB-B448-A8CE-C32BD3603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5" name="Rectangle 1632">
            <a:extLst>
              <a:ext uri="{FF2B5EF4-FFF2-40B4-BE49-F238E27FC236}">
                <a16:creationId xmlns:a16="http://schemas.microsoft.com/office/drawing/2014/main" id="{7A8F0D8A-B2FD-3046-A1BE-F0A883FA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6" name="Rectangle 1633">
            <a:extLst>
              <a:ext uri="{FF2B5EF4-FFF2-40B4-BE49-F238E27FC236}">
                <a16:creationId xmlns:a16="http://schemas.microsoft.com/office/drawing/2014/main" id="{4344BEAB-F7BC-DB49-A181-1A79A13D2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7" name="Rectangle 1634">
            <a:extLst>
              <a:ext uri="{FF2B5EF4-FFF2-40B4-BE49-F238E27FC236}">
                <a16:creationId xmlns:a16="http://schemas.microsoft.com/office/drawing/2014/main" id="{88E0BB2A-38AF-7C40-97A6-095D6EB8F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8" name="Rectangle 1635">
            <a:extLst>
              <a:ext uri="{FF2B5EF4-FFF2-40B4-BE49-F238E27FC236}">
                <a16:creationId xmlns:a16="http://schemas.microsoft.com/office/drawing/2014/main" id="{639584EC-8BCF-E941-84C2-E7CF32152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39" name="Rectangle 1636">
            <a:extLst>
              <a:ext uri="{FF2B5EF4-FFF2-40B4-BE49-F238E27FC236}">
                <a16:creationId xmlns:a16="http://schemas.microsoft.com/office/drawing/2014/main" id="{8F3EE477-B521-1C43-80CF-2113220E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0" name="Rectangle 1637">
            <a:extLst>
              <a:ext uri="{FF2B5EF4-FFF2-40B4-BE49-F238E27FC236}">
                <a16:creationId xmlns:a16="http://schemas.microsoft.com/office/drawing/2014/main" id="{B23424EF-D9ED-7F42-ACFA-ABEA7F2D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1" name="Rectangle 1638">
            <a:extLst>
              <a:ext uri="{FF2B5EF4-FFF2-40B4-BE49-F238E27FC236}">
                <a16:creationId xmlns:a16="http://schemas.microsoft.com/office/drawing/2014/main" id="{61A9C2BD-B60E-DE4C-B19B-BF64F4CD4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2" name="Rectangle 1639">
            <a:extLst>
              <a:ext uri="{FF2B5EF4-FFF2-40B4-BE49-F238E27FC236}">
                <a16:creationId xmlns:a16="http://schemas.microsoft.com/office/drawing/2014/main" id="{2DC54364-746A-4549-8D1D-5A0B26DDE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3" name="Rectangle 1640">
            <a:extLst>
              <a:ext uri="{FF2B5EF4-FFF2-40B4-BE49-F238E27FC236}">
                <a16:creationId xmlns:a16="http://schemas.microsoft.com/office/drawing/2014/main" id="{83BFD095-3ED7-D447-8695-CE3990E15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4" name="Rectangle 1641">
            <a:extLst>
              <a:ext uri="{FF2B5EF4-FFF2-40B4-BE49-F238E27FC236}">
                <a16:creationId xmlns:a16="http://schemas.microsoft.com/office/drawing/2014/main" id="{93CE8B02-1AEE-9844-A565-90559A01B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5" name="Rectangle 1642">
            <a:extLst>
              <a:ext uri="{FF2B5EF4-FFF2-40B4-BE49-F238E27FC236}">
                <a16:creationId xmlns:a16="http://schemas.microsoft.com/office/drawing/2014/main" id="{F89C6295-D6F8-204E-B07B-5A26A298E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6" name="Rectangle 1643">
            <a:extLst>
              <a:ext uri="{FF2B5EF4-FFF2-40B4-BE49-F238E27FC236}">
                <a16:creationId xmlns:a16="http://schemas.microsoft.com/office/drawing/2014/main" id="{BDB7DE87-E897-7945-A603-E8AB5BA2D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7" name="Rectangle 1644">
            <a:extLst>
              <a:ext uri="{FF2B5EF4-FFF2-40B4-BE49-F238E27FC236}">
                <a16:creationId xmlns:a16="http://schemas.microsoft.com/office/drawing/2014/main" id="{D24D29AD-3B27-B141-ABFA-9DCC4277B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8" name="Rectangle 1645">
            <a:extLst>
              <a:ext uri="{FF2B5EF4-FFF2-40B4-BE49-F238E27FC236}">
                <a16:creationId xmlns:a16="http://schemas.microsoft.com/office/drawing/2014/main" id="{A6E3CE17-40D2-A94F-83DA-0204818A2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49" name="Rectangle 1646">
            <a:extLst>
              <a:ext uri="{FF2B5EF4-FFF2-40B4-BE49-F238E27FC236}">
                <a16:creationId xmlns:a16="http://schemas.microsoft.com/office/drawing/2014/main" id="{CC7BC7E1-3ACD-6644-B9E0-825202E10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0" name="Rectangle 1647">
            <a:extLst>
              <a:ext uri="{FF2B5EF4-FFF2-40B4-BE49-F238E27FC236}">
                <a16:creationId xmlns:a16="http://schemas.microsoft.com/office/drawing/2014/main" id="{82872A6A-7F22-EF45-B44E-0BBA1AEA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1" name="Rectangle 1648">
            <a:extLst>
              <a:ext uri="{FF2B5EF4-FFF2-40B4-BE49-F238E27FC236}">
                <a16:creationId xmlns:a16="http://schemas.microsoft.com/office/drawing/2014/main" id="{55FA11B2-2ABD-D542-A684-852287178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2" name="Rectangle 1649">
            <a:extLst>
              <a:ext uri="{FF2B5EF4-FFF2-40B4-BE49-F238E27FC236}">
                <a16:creationId xmlns:a16="http://schemas.microsoft.com/office/drawing/2014/main" id="{EF2A797B-87B3-AD4F-BD36-E3962B56C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3" name="Rectangle 1650">
            <a:extLst>
              <a:ext uri="{FF2B5EF4-FFF2-40B4-BE49-F238E27FC236}">
                <a16:creationId xmlns:a16="http://schemas.microsoft.com/office/drawing/2014/main" id="{761E9B91-B3CB-E540-A131-8D5AA7BA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4" name="Rectangle 1651">
            <a:extLst>
              <a:ext uri="{FF2B5EF4-FFF2-40B4-BE49-F238E27FC236}">
                <a16:creationId xmlns:a16="http://schemas.microsoft.com/office/drawing/2014/main" id="{7BAD44D8-6DC9-0949-9255-99BC77DDA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5" name="Rectangle 1652">
            <a:extLst>
              <a:ext uri="{FF2B5EF4-FFF2-40B4-BE49-F238E27FC236}">
                <a16:creationId xmlns:a16="http://schemas.microsoft.com/office/drawing/2014/main" id="{5F74DAC7-45B4-074A-B412-A435D9EE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6" name="Rectangle 1653">
            <a:extLst>
              <a:ext uri="{FF2B5EF4-FFF2-40B4-BE49-F238E27FC236}">
                <a16:creationId xmlns:a16="http://schemas.microsoft.com/office/drawing/2014/main" id="{2A72D3A4-EC00-0140-BDB1-35EC6018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7" name="Rectangle 1654">
            <a:extLst>
              <a:ext uri="{FF2B5EF4-FFF2-40B4-BE49-F238E27FC236}">
                <a16:creationId xmlns:a16="http://schemas.microsoft.com/office/drawing/2014/main" id="{27F2FF05-743C-FF4F-9C7F-85D6A340B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8" name="Rectangle 1655">
            <a:extLst>
              <a:ext uri="{FF2B5EF4-FFF2-40B4-BE49-F238E27FC236}">
                <a16:creationId xmlns:a16="http://schemas.microsoft.com/office/drawing/2014/main" id="{2111ACEA-0987-3842-8388-F7A2631C9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59" name="Rectangle 1656">
            <a:extLst>
              <a:ext uri="{FF2B5EF4-FFF2-40B4-BE49-F238E27FC236}">
                <a16:creationId xmlns:a16="http://schemas.microsoft.com/office/drawing/2014/main" id="{957742EB-289E-3248-AB73-CD3C44B7E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0" name="Rectangle 1657">
            <a:extLst>
              <a:ext uri="{FF2B5EF4-FFF2-40B4-BE49-F238E27FC236}">
                <a16:creationId xmlns:a16="http://schemas.microsoft.com/office/drawing/2014/main" id="{D96D7B75-8533-D645-9575-64B89C52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1" name="Rectangle 1658">
            <a:extLst>
              <a:ext uri="{FF2B5EF4-FFF2-40B4-BE49-F238E27FC236}">
                <a16:creationId xmlns:a16="http://schemas.microsoft.com/office/drawing/2014/main" id="{A16D9D66-CE5D-AF49-A6BF-D85748091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2" name="Rectangle 1659">
            <a:extLst>
              <a:ext uri="{FF2B5EF4-FFF2-40B4-BE49-F238E27FC236}">
                <a16:creationId xmlns:a16="http://schemas.microsoft.com/office/drawing/2014/main" id="{DBD3C622-9888-6943-B9AA-1D3E57DFF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3" name="Rectangle 1660">
            <a:extLst>
              <a:ext uri="{FF2B5EF4-FFF2-40B4-BE49-F238E27FC236}">
                <a16:creationId xmlns:a16="http://schemas.microsoft.com/office/drawing/2014/main" id="{F0A29761-E804-4A43-8D38-32FA44C98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481138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4" name="Rectangle 1661">
            <a:extLst>
              <a:ext uri="{FF2B5EF4-FFF2-40B4-BE49-F238E27FC236}">
                <a16:creationId xmlns:a16="http://schemas.microsoft.com/office/drawing/2014/main" id="{5D2468E3-C066-D94C-A1F5-7359128D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4811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5" name="Rectangle 1662">
            <a:extLst>
              <a:ext uri="{FF2B5EF4-FFF2-40B4-BE49-F238E27FC236}">
                <a16:creationId xmlns:a16="http://schemas.microsoft.com/office/drawing/2014/main" id="{723B7FC2-48EA-C045-8C15-6D7C85676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735138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6" name="Rectangle 1663">
            <a:extLst>
              <a:ext uri="{FF2B5EF4-FFF2-40B4-BE49-F238E27FC236}">
                <a16:creationId xmlns:a16="http://schemas.microsoft.com/office/drawing/2014/main" id="{C7F4386D-1E1B-384C-BD9B-45D65DCC3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73513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7" name="Rectangle 1664">
            <a:extLst>
              <a:ext uri="{FF2B5EF4-FFF2-40B4-BE49-F238E27FC236}">
                <a16:creationId xmlns:a16="http://schemas.microsoft.com/office/drawing/2014/main" id="{12BC124E-79CF-8C4C-9AF9-A046E47C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027488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8" name="Rectangle 1665">
            <a:extLst>
              <a:ext uri="{FF2B5EF4-FFF2-40B4-BE49-F238E27FC236}">
                <a16:creationId xmlns:a16="http://schemas.microsoft.com/office/drawing/2014/main" id="{1E394067-D0DB-DC41-9CDB-6E580B152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02748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69" name="Rectangle 1666">
            <a:extLst>
              <a:ext uri="{FF2B5EF4-FFF2-40B4-BE49-F238E27FC236}">
                <a16:creationId xmlns:a16="http://schemas.microsoft.com/office/drawing/2014/main" id="{65E82273-21D6-A745-89E9-2A326601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281488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0" name="Rectangle 1667">
            <a:extLst>
              <a:ext uri="{FF2B5EF4-FFF2-40B4-BE49-F238E27FC236}">
                <a16:creationId xmlns:a16="http://schemas.microsoft.com/office/drawing/2014/main" id="{0C38B7F1-E518-E041-B86B-2CD6D5C7C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281488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1" name="Rectangle 1668">
            <a:extLst>
              <a:ext uri="{FF2B5EF4-FFF2-40B4-BE49-F238E27FC236}">
                <a16:creationId xmlns:a16="http://schemas.microsoft.com/office/drawing/2014/main" id="{19818FAF-1634-ED4C-B62D-2BD97792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535488"/>
            <a:ext cx="30163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2" name="Rectangle 1669">
            <a:extLst>
              <a:ext uri="{FF2B5EF4-FFF2-40B4-BE49-F238E27FC236}">
                <a16:creationId xmlns:a16="http://schemas.microsoft.com/office/drawing/2014/main" id="{DD1E18E2-1FE4-B240-9CD6-46381A4BF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535488"/>
            <a:ext cx="30163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3" name="Rectangle 1670">
            <a:extLst>
              <a:ext uri="{FF2B5EF4-FFF2-40B4-BE49-F238E27FC236}">
                <a16:creationId xmlns:a16="http://schemas.microsoft.com/office/drawing/2014/main" id="{4B33A7AC-7631-0848-AFD1-67004B37D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791075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4" name="Rectangle 1671">
            <a:extLst>
              <a:ext uri="{FF2B5EF4-FFF2-40B4-BE49-F238E27FC236}">
                <a16:creationId xmlns:a16="http://schemas.microsoft.com/office/drawing/2014/main" id="{463CB6A7-FC3D-B44F-92F8-5E3F34C0F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479107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5" name="Rectangle 1672">
            <a:extLst>
              <a:ext uri="{FF2B5EF4-FFF2-40B4-BE49-F238E27FC236}">
                <a16:creationId xmlns:a16="http://schemas.microsoft.com/office/drawing/2014/main" id="{C9223787-6E96-E047-AC35-40AABC4A1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045075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6" name="Rectangle 1673">
            <a:extLst>
              <a:ext uri="{FF2B5EF4-FFF2-40B4-BE49-F238E27FC236}">
                <a16:creationId xmlns:a16="http://schemas.microsoft.com/office/drawing/2014/main" id="{E0A4C6E9-A507-CC47-81FE-30335C130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04507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7" name="Rectangle 1674">
            <a:extLst>
              <a:ext uri="{FF2B5EF4-FFF2-40B4-BE49-F238E27FC236}">
                <a16:creationId xmlns:a16="http://schemas.microsoft.com/office/drawing/2014/main" id="{71F18292-113D-5348-9B3F-755BDC990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300663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8" name="Rectangle 1675">
            <a:extLst>
              <a:ext uri="{FF2B5EF4-FFF2-40B4-BE49-F238E27FC236}">
                <a16:creationId xmlns:a16="http://schemas.microsoft.com/office/drawing/2014/main" id="{21AB5E2C-BFE2-6644-B9CB-2A6C8138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3006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79" name="Rectangle 1676">
            <a:extLst>
              <a:ext uri="{FF2B5EF4-FFF2-40B4-BE49-F238E27FC236}">
                <a16:creationId xmlns:a16="http://schemas.microsoft.com/office/drawing/2014/main" id="{6F877A2B-E393-084C-B0F0-E70A9DF2D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554663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0" name="Rectangle 1677">
            <a:extLst>
              <a:ext uri="{FF2B5EF4-FFF2-40B4-BE49-F238E27FC236}">
                <a16:creationId xmlns:a16="http://schemas.microsoft.com/office/drawing/2014/main" id="{C4C6E48A-A267-D34C-920E-2D0074178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5546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1" name="Rectangle 1678">
            <a:extLst>
              <a:ext uri="{FF2B5EF4-FFF2-40B4-BE49-F238E27FC236}">
                <a16:creationId xmlns:a16="http://schemas.microsoft.com/office/drawing/2014/main" id="{997C33C6-91F4-104D-92D5-4C4D4C9D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808663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2" name="Rectangle 1679">
            <a:extLst>
              <a:ext uri="{FF2B5EF4-FFF2-40B4-BE49-F238E27FC236}">
                <a16:creationId xmlns:a16="http://schemas.microsoft.com/office/drawing/2014/main" id="{B59E432A-5F52-8948-BE0C-2F80A9C1F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580866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3" name="Rectangle 1680">
            <a:extLst>
              <a:ext uri="{FF2B5EF4-FFF2-40B4-BE49-F238E27FC236}">
                <a16:creationId xmlns:a16="http://schemas.microsoft.com/office/drawing/2014/main" id="{8E52AFB4-3B58-714A-B67D-7ED962AF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6064250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4" name="Rectangle 1681">
            <a:extLst>
              <a:ext uri="{FF2B5EF4-FFF2-40B4-BE49-F238E27FC236}">
                <a16:creationId xmlns:a16="http://schemas.microsoft.com/office/drawing/2014/main" id="{FD73BA81-4D7A-7748-9CB7-36411EEBF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60642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5" name="Rectangle 1682">
            <a:extLst>
              <a:ext uri="{FF2B5EF4-FFF2-40B4-BE49-F238E27FC236}">
                <a16:creationId xmlns:a16="http://schemas.microsoft.com/office/drawing/2014/main" id="{92AAF2DD-C76C-2444-A501-5AFC61A86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6318250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6" name="Rectangle 1683">
            <a:extLst>
              <a:ext uri="{FF2B5EF4-FFF2-40B4-BE49-F238E27FC236}">
                <a16:creationId xmlns:a16="http://schemas.microsoft.com/office/drawing/2014/main" id="{9BF5CF1B-021B-4247-BB89-E6D4654C9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631825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7" name="Rectangle 1684">
            <a:extLst>
              <a:ext uri="{FF2B5EF4-FFF2-40B4-BE49-F238E27FC236}">
                <a16:creationId xmlns:a16="http://schemas.microsoft.com/office/drawing/2014/main" id="{891BC3AD-31B6-5E49-8BAB-E0E4282A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990725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8" name="Rectangle 1685">
            <a:extLst>
              <a:ext uri="{FF2B5EF4-FFF2-40B4-BE49-F238E27FC236}">
                <a16:creationId xmlns:a16="http://schemas.microsoft.com/office/drawing/2014/main" id="{02763798-D03A-FC40-A4C3-4362D878A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19907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89" name="Rectangle 1686">
            <a:extLst>
              <a:ext uri="{FF2B5EF4-FFF2-40B4-BE49-F238E27FC236}">
                <a16:creationId xmlns:a16="http://schemas.microsoft.com/office/drawing/2014/main" id="{F9FEEC77-93CE-9745-B765-0440C6618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244725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0" name="Rectangle 1687">
            <a:extLst>
              <a:ext uri="{FF2B5EF4-FFF2-40B4-BE49-F238E27FC236}">
                <a16:creationId xmlns:a16="http://schemas.microsoft.com/office/drawing/2014/main" id="{4CE9B5C2-DC19-E244-9841-25A4D91A0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244725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1" name="Rectangle 1688">
            <a:extLst>
              <a:ext uri="{FF2B5EF4-FFF2-40B4-BE49-F238E27FC236}">
                <a16:creationId xmlns:a16="http://schemas.microsoft.com/office/drawing/2014/main" id="{E2DF1834-CBE1-A64C-84BA-471A0C789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500313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2" name="Rectangle 1689">
            <a:extLst>
              <a:ext uri="{FF2B5EF4-FFF2-40B4-BE49-F238E27FC236}">
                <a16:creationId xmlns:a16="http://schemas.microsoft.com/office/drawing/2014/main" id="{CF56D178-0EFD-1B4F-913C-9231A973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500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3" name="Rectangle 1690">
            <a:extLst>
              <a:ext uri="{FF2B5EF4-FFF2-40B4-BE49-F238E27FC236}">
                <a16:creationId xmlns:a16="http://schemas.microsoft.com/office/drawing/2014/main" id="{FF60E9A4-2486-A940-9FA1-BCF726F9D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754313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4" name="Rectangle 1691">
            <a:extLst>
              <a:ext uri="{FF2B5EF4-FFF2-40B4-BE49-F238E27FC236}">
                <a16:creationId xmlns:a16="http://schemas.microsoft.com/office/drawing/2014/main" id="{722E92D5-D542-BE4A-8A09-EA05FEB4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754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5" name="Rectangle 1692">
            <a:extLst>
              <a:ext uri="{FF2B5EF4-FFF2-40B4-BE49-F238E27FC236}">
                <a16:creationId xmlns:a16="http://schemas.microsoft.com/office/drawing/2014/main" id="{B9BA0276-49F3-6A4A-9BC4-7D92FFFC4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008313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6" name="Rectangle 1693">
            <a:extLst>
              <a:ext uri="{FF2B5EF4-FFF2-40B4-BE49-F238E27FC236}">
                <a16:creationId xmlns:a16="http://schemas.microsoft.com/office/drawing/2014/main" id="{3F1D5B0C-6F47-334C-87C5-9B553D9C3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008313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7" name="Rectangle 1694">
            <a:extLst>
              <a:ext uri="{FF2B5EF4-FFF2-40B4-BE49-F238E27FC236}">
                <a16:creationId xmlns:a16="http://schemas.microsoft.com/office/drawing/2014/main" id="{FEFD340C-A2BD-9041-91CB-ECE4DF89F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263900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8" name="Rectangle 1695">
            <a:extLst>
              <a:ext uri="{FF2B5EF4-FFF2-40B4-BE49-F238E27FC236}">
                <a16:creationId xmlns:a16="http://schemas.microsoft.com/office/drawing/2014/main" id="{9E077EFA-AA70-054B-B2A4-A344D7BD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2639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099" name="Rectangle 1696">
            <a:extLst>
              <a:ext uri="{FF2B5EF4-FFF2-40B4-BE49-F238E27FC236}">
                <a16:creationId xmlns:a16="http://schemas.microsoft.com/office/drawing/2014/main" id="{E1FE5582-CB34-AC49-A14B-C1FA22A40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517900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0" name="Rectangle 1697">
            <a:extLst>
              <a:ext uri="{FF2B5EF4-FFF2-40B4-BE49-F238E27FC236}">
                <a16:creationId xmlns:a16="http://schemas.microsoft.com/office/drawing/2014/main" id="{4F39A7FE-54F5-1D47-A0E7-DAF45ABE4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5179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1" name="Rectangle 1698">
            <a:extLst>
              <a:ext uri="{FF2B5EF4-FFF2-40B4-BE49-F238E27FC236}">
                <a16:creationId xmlns:a16="http://schemas.microsoft.com/office/drawing/2014/main" id="{2CDD0C5B-2E74-3846-B014-85F6FF647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771900"/>
            <a:ext cx="30163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2" name="Rectangle 1699">
            <a:extLst>
              <a:ext uri="{FF2B5EF4-FFF2-40B4-BE49-F238E27FC236}">
                <a16:creationId xmlns:a16="http://schemas.microsoft.com/office/drawing/2014/main" id="{BADDDAE2-4222-0840-97C7-1B369926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771900"/>
            <a:ext cx="30163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3" name="Rectangle 1700">
            <a:extLst>
              <a:ext uri="{FF2B5EF4-FFF2-40B4-BE49-F238E27FC236}">
                <a16:creationId xmlns:a16="http://schemas.microsoft.com/office/drawing/2014/main" id="{8C3C8082-93FE-6A48-BDA6-92868BE8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4" name="Rectangle 1701">
            <a:extLst>
              <a:ext uri="{FF2B5EF4-FFF2-40B4-BE49-F238E27FC236}">
                <a16:creationId xmlns:a16="http://schemas.microsoft.com/office/drawing/2014/main" id="{FA64ACB2-7E80-B54F-82F7-E001E009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5" name="Rectangle 1702">
            <a:extLst>
              <a:ext uri="{FF2B5EF4-FFF2-40B4-BE49-F238E27FC236}">
                <a16:creationId xmlns:a16="http://schemas.microsoft.com/office/drawing/2014/main" id="{61A7147A-247C-BC45-AB2A-59F0B6C3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6" name="Rectangle 1703">
            <a:extLst>
              <a:ext uri="{FF2B5EF4-FFF2-40B4-BE49-F238E27FC236}">
                <a16:creationId xmlns:a16="http://schemas.microsoft.com/office/drawing/2014/main" id="{69705635-A384-934F-95FF-DE401171D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7" name="Rectangle 1704">
            <a:extLst>
              <a:ext uri="{FF2B5EF4-FFF2-40B4-BE49-F238E27FC236}">
                <a16:creationId xmlns:a16="http://schemas.microsoft.com/office/drawing/2014/main" id="{05749724-DB18-EE4F-AD7C-10678030E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8" name="Rectangle 1705">
            <a:extLst>
              <a:ext uri="{FF2B5EF4-FFF2-40B4-BE49-F238E27FC236}">
                <a16:creationId xmlns:a16="http://schemas.microsoft.com/office/drawing/2014/main" id="{39324033-3A66-5243-B41D-325099099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09" name="Rectangle 1706">
            <a:extLst>
              <a:ext uri="{FF2B5EF4-FFF2-40B4-BE49-F238E27FC236}">
                <a16:creationId xmlns:a16="http://schemas.microsoft.com/office/drawing/2014/main" id="{ABEFD95D-43A7-E845-B899-BB0AE5A2A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0" name="Rectangle 1707">
            <a:extLst>
              <a:ext uri="{FF2B5EF4-FFF2-40B4-BE49-F238E27FC236}">
                <a16:creationId xmlns:a16="http://schemas.microsoft.com/office/drawing/2014/main" id="{B3894919-00C5-474B-96FB-D5C63A901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1" name="Rectangle 1708">
            <a:extLst>
              <a:ext uri="{FF2B5EF4-FFF2-40B4-BE49-F238E27FC236}">
                <a16:creationId xmlns:a16="http://schemas.microsoft.com/office/drawing/2014/main" id="{5C604F01-5864-6E40-BECF-B9A3E9334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2" name="Rectangle 1709">
            <a:extLst>
              <a:ext uri="{FF2B5EF4-FFF2-40B4-BE49-F238E27FC236}">
                <a16:creationId xmlns:a16="http://schemas.microsoft.com/office/drawing/2014/main" id="{39FF23C9-B1CF-B94B-8919-9307C3716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3" name="Rectangle 1710">
            <a:extLst>
              <a:ext uri="{FF2B5EF4-FFF2-40B4-BE49-F238E27FC236}">
                <a16:creationId xmlns:a16="http://schemas.microsoft.com/office/drawing/2014/main" id="{0F5EFFE0-E0A5-FC41-94DD-CA6EA5435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4" name="Rectangle 1711">
            <a:extLst>
              <a:ext uri="{FF2B5EF4-FFF2-40B4-BE49-F238E27FC236}">
                <a16:creationId xmlns:a16="http://schemas.microsoft.com/office/drawing/2014/main" id="{91946524-B744-6C41-A2F3-4EB9F542A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5" name="Rectangle 1712">
            <a:extLst>
              <a:ext uri="{FF2B5EF4-FFF2-40B4-BE49-F238E27FC236}">
                <a16:creationId xmlns:a16="http://schemas.microsoft.com/office/drawing/2014/main" id="{A22C16CC-4B82-3A4C-A114-8AC51467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6" name="Rectangle 1713">
            <a:extLst>
              <a:ext uri="{FF2B5EF4-FFF2-40B4-BE49-F238E27FC236}">
                <a16:creationId xmlns:a16="http://schemas.microsoft.com/office/drawing/2014/main" id="{D733F6BA-BAA5-7040-91DB-EBDA08A2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7" name="Rectangle 1714">
            <a:extLst>
              <a:ext uri="{FF2B5EF4-FFF2-40B4-BE49-F238E27FC236}">
                <a16:creationId xmlns:a16="http://schemas.microsoft.com/office/drawing/2014/main" id="{1B235B76-C8F8-E147-8277-1626331A5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8" name="Rectangle 1715">
            <a:extLst>
              <a:ext uri="{FF2B5EF4-FFF2-40B4-BE49-F238E27FC236}">
                <a16:creationId xmlns:a16="http://schemas.microsoft.com/office/drawing/2014/main" id="{E6C6A54C-8AB4-884B-AEC1-63F65BFA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19" name="Rectangle 1716">
            <a:extLst>
              <a:ext uri="{FF2B5EF4-FFF2-40B4-BE49-F238E27FC236}">
                <a16:creationId xmlns:a16="http://schemas.microsoft.com/office/drawing/2014/main" id="{CE1EAF39-3298-BD43-B74E-FD87B9668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0" name="Rectangle 1717">
            <a:extLst>
              <a:ext uri="{FF2B5EF4-FFF2-40B4-BE49-F238E27FC236}">
                <a16:creationId xmlns:a16="http://schemas.microsoft.com/office/drawing/2014/main" id="{75529B05-B2BC-B846-B235-50FF280E2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1" name="Rectangle 1718">
            <a:extLst>
              <a:ext uri="{FF2B5EF4-FFF2-40B4-BE49-F238E27FC236}">
                <a16:creationId xmlns:a16="http://schemas.microsoft.com/office/drawing/2014/main" id="{02D91FFD-8004-6443-9DED-D981B3DD8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2" name="Rectangle 1719">
            <a:extLst>
              <a:ext uri="{FF2B5EF4-FFF2-40B4-BE49-F238E27FC236}">
                <a16:creationId xmlns:a16="http://schemas.microsoft.com/office/drawing/2014/main" id="{AFA608EF-64B6-8548-8A9E-AC601629B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3" name="Rectangle 1720">
            <a:extLst>
              <a:ext uri="{FF2B5EF4-FFF2-40B4-BE49-F238E27FC236}">
                <a16:creationId xmlns:a16="http://schemas.microsoft.com/office/drawing/2014/main" id="{19E42935-5135-294B-9574-E016AC208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4" name="Rectangle 1721">
            <a:extLst>
              <a:ext uri="{FF2B5EF4-FFF2-40B4-BE49-F238E27FC236}">
                <a16:creationId xmlns:a16="http://schemas.microsoft.com/office/drawing/2014/main" id="{55323ACC-D39D-9E47-BA9F-458285875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5" name="Rectangle 1722">
            <a:extLst>
              <a:ext uri="{FF2B5EF4-FFF2-40B4-BE49-F238E27FC236}">
                <a16:creationId xmlns:a16="http://schemas.microsoft.com/office/drawing/2014/main" id="{C7D5300B-3C29-1D4E-B204-FF1F4EA2C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6" name="Rectangle 1723">
            <a:extLst>
              <a:ext uri="{FF2B5EF4-FFF2-40B4-BE49-F238E27FC236}">
                <a16:creationId xmlns:a16="http://schemas.microsoft.com/office/drawing/2014/main" id="{3C2EE7D2-853D-D842-9F37-15165A80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7" name="Rectangle 1724">
            <a:extLst>
              <a:ext uri="{FF2B5EF4-FFF2-40B4-BE49-F238E27FC236}">
                <a16:creationId xmlns:a16="http://schemas.microsoft.com/office/drawing/2014/main" id="{0FC71A1F-04B4-284F-B981-C4B783A24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8" name="Rectangle 1725">
            <a:extLst>
              <a:ext uri="{FF2B5EF4-FFF2-40B4-BE49-F238E27FC236}">
                <a16:creationId xmlns:a16="http://schemas.microsoft.com/office/drawing/2014/main" id="{82BF6F48-880C-B647-A6F7-DA559AC3B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29" name="Rectangle 1726">
            <a:extLst>
              <a:ext uri="{FF2B5EF4-FFF2-40B4-BE49-F238E27FC236}">
                <a16:creationId xmlns:a16="http://schemas.microsoft.com/office/drawing/2014/main" id="{82838717-6597-484C-B689-184C304B5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0" name="Rectangle 1727">
            <a:extLst>
              <a:ext uri="{FF2B5EF4-FFF2-40B4-BE49-F238E27FC236}">
                <a16:creationId xmlns:a16="http://schemas.microsoft.com/office/drawing/2014/main" id="{CDF0D6D5-CA8D-764D-A662-D69629CC3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1" name="Rectangle 1728">
            <a:extLst>
              <a:ext uri="{FF2B5EF4-FFF2-40B4-BE49-F238E27FC236}">
                <a16:creationId xmlns:a16="http://schemas.microsoft.com/office/drawing/2014/main" id="{EAF46155-E78B-034C-991A-1320B5FDD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2" name="Rectangle 1729">
            <a:extLst>
              <a:ext uri="{FF2B5EF4-FFF2-40B4-BE49-F238E27FC236}">
                <a16:creationId xmlns:a16="http://schemas.microsoft.com/office/drawing/2014/main" id="{03D6E802-F69F-8148-9BCA-4B8904C31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3" name="Rectangle 1730">
            <a:extLst>
              <a:ext uri="{FF2B5EF4-FFF2-40B4-BE49-F238E27FC236}">
                <a16:creationId xmlns:a16="http://schemas.microsoft.com/office/drawing/2014/main" id="{1620AE97-3139-574B-AEA2-EC3657768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4" name="Rectangle 1731">
            <a:extLst>
              <a:ext uri="{FF2B5EF4-FFF2-40B4-BE49-F238E27FC236}">
                <a16:creationId xmlns:a16="http://schemas.microsoft.com/office/drawing/2014/main" id="{C1A82DCA-DEBA-1C46-9CC3-0EDD1BE19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5" name="Rectangle 1732">
            <a:extLst>
              <a:ext uri="{FF2B5EF4-FFF2-40B4-BE49-F238E27FC236}">
                <a16:creationId xmlns:a16="http://schemas.microsoft.com/office/drawing/2014/main" id="{08F033F6-1BC6-8441-B912-CFE863B8D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6" name="Rectangle 1733">
            <a:extLst>
              <a:ext uri="{FF2B5EF4-FFF2-40B4-BE49-F238E27FC236}">
                <a16:creationId xmlns:a16="http://schemas.microsoft.com/office/drawing/2014/main" id="{D6896AEC-DE87-1D40-A0F9-17F67C42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7" name="Rectangle 1734">
            <a:extLst>
              <a:ext uri="{FF2B5EF4-FFF2-40B4-BE49-F238E27FC236}">
                <a16:creationId xmlns:a16="http://schemas.microsoft.com/office/drawing/2014/main" id="{4FECB453-1AC0-4346-98D3-3CF36362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8" name="Rectangle 1735">
            <a:extLst>
              <a:ext uri="{FF2B5EF4-FFF2-40B4-BE49-F238E27FC236}">
                <a16:creationId xmlns:a16="http://schemas.microsoft.com/office/drawing/2014/main" id="{256D817E-37FB-2D4C-9E09-6CDBA349C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39" name="Rectangle 1736">
            <a:extLst>
              <a:ext uri="{FF2B5EF4-FFF2-40B4-BE49-F238E27FC236}">
                <a16:creationId xmlns:a16="http://schemas.microsoft.com/office/drawing/2014/main" id="{BCD35146-A0C7-4942-9357-6A1A8E6D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0" name="Rectangle 1737">
            <a:extLst>
              <a:ext uri="{FF2B5EF4-FFF2-40B4-BE49-F238E27FC236}">
                <a16:creationId xmlns:a16="http://schemas.microsoft.com/office/drawing/2014/main" id="{BBA373D5-C066-F740-BF53-79CD1AF3A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1" name="Rectangle 1738">
            <a:extLst>
              <a:ext uri="{FF2B5EF4-FFF2-40B4-BE49-F238E27FC236}">
                <a16:creationId xmlns:a16="http://schemas.microsoft.com/office/drawing/2014/main" id="{CB240099-37BD-5642-8110-E5E3F0422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2" name="Rectangle 1739">
            <a:extLst>
              <a:ext uri="{FF2B5EF4-FFF2-40B4-BE49-F238E27FC236}">
                <a16:creationId xmlns:a16="http://schemas.microsoft.com/office/drawing/2014/main" id="{657B09CC-3E6A-3047-A56B-5FDA5149A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3" name="Rectangle 1740">
            <a:extLst>
              <a:ext uri="{FF2B5EF4-FFF2-40B4-BE49-F238E27FC236}">
                <a16:creationId xmlns:a16="http://schemas.microsoft.com/office/drawing/2014/main" id="{88C2DDD0-8BB4-7D4A-B853-178330391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481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4" name="Rectangle 1741">
            <a:extLst>
              <a:ext uri="{FF2B5EF4-FFF2-40B4-BE49-F238E27FC236}">
                <a16:creationId xmlns:a16="http://schemas.microsoft.com/office/drawing/2014/main" id="{C4F34364-BB84-FA47-98CB-4B817FC50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481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5" name="Rectangle 1742">
            <a:extLst>
              <a:ext uri="{FF2B5EF4-FFF2-40B4-BE49-F238E27FC236}">
                <a16:creationId xmlns:a16="http://schemas.microsoft.com/office/drawing/2014/main" id="{9C08C022-573D-1D4F-8601-21C55A629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73513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6" name="Rectangle 1743">
            <a:extLst>
              <a:ext uri="{FF2B5EF4-FFF2-40B4-BE49-F238E27FC236}">
                <a16:creationId xmlns:a16="http://schemas.microsoft.com/office/drawing/2014/main" id="{741B3CCF-D3E7-5E42-8223-AD572A2A2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7351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7" name="Rectangle 1744">
            <a:extLst>
              <a:ext uri="{FF2B5EF4-FFF2-40B4-BE49-F238E27FC236}">
                <a16:creationId xmlns:a16="http://schemas.microsoft.com/office/drawing/2014/main" id="{93FAC94B-C2C4-FF45-A6A2-CB2F5BD47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027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8" name="Rectangle 1745">
            <a:extLst>
              <a:ext uri="{FF2B5EF4-FFF2-40B4-BE49-F238E27FC236}">
                <a16:creationId xmlns:a16="http://schemas.microsoft.com/office/drawing/2014/main" id="{DB9056E9-A2A0-7344-87B8-CFBD9EA2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027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49" name="Rectangle 1746">
            <a:extLst>
              <a:ext uri="{FF2B5EF4-FFF2-40B4-BE49-F238E27FC236}">
                <a16:creationId xmlns:a16="http://schemas.microsoft.com/office/drawing/2014/main" id="{3F7E1AD1-39A3-6243-8360-B7018D5E2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281488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0" name="Rectangle 1747">
            <a:extLst>
              <a:ext uri="{FF2B5EF4-FFF2-40B4-BE49-F238E27FC236}">
                <a16:creationId xmlns:a16="http://schemas.microsoft.com/office/drawing/2014/main" id="{2D2CCDD1-1238-E342-9B64-25C338EDA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2814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1" name="Rectangle 1748">
            <a:extLst>
              <a:ext uri="{FF2B5EF4-FFF2-40B4-BE49-F238E27FC236}">
                <a16:creationId xmlns:a16="http://schemas.microsoft.com/office/drawing/2014/main" id="{6FAB71EA-9EBE-FF4B-BC9B-D27FC8B9B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535488"/>
            <a:ext cx="28575" cy="30162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2" name="Rectangle 1749">
            <a:extLst>
              <a:ext uri="{FF2B5EF4-FFF2-40B4-BE49-F238E27FC236}">
                <a16:creationId xmlns:a16="http://schemas.microsoft.com/office/drawing/2014/main" id="{7EC4C612-3209-C444-A14E-A27F7C3A4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535488"/>
            <a:ext cx="28575" cy="30162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3" name="Rectangle 1750">
            <a:extLst>
              <a:ext uri="{FF2B5EF4-FFF2-40B4-BE49-F238E27FC236}">
                <a16:creationId xmlns:a16="http://schemas.microsoft.com/office/drawing/2014/main" id="{7CC21124-7B37-2A4D-9196-B0A2806C9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791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4" name="Rectangle 1751">
            <a:extLst>
              <a:ext uri="{FF2B5EF4-FFF2-40B4-BE49-F238E27FC236}">
                <a16:creationId xmlns:a16="http://schemas.microsoft.com/office/drawing/2014/main" id="{6B991F5D-2B53-8E49-89E3-F9E1734B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4791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5" name="Rectangle 1752">
            <a:extLst>
              <a:ext uri="{FF2B5EF4-FFF2-40B4-BE49-F238E27FC236}">
                <a16:creationId xmlns:a16="http://schemas.microsoft.com/office/drawing/2014/main" id="{FC7CD089-234A-A54F-B71C-E83D8866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04507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6" name="Rectangle 1753">
            <a:extLst>
              <a:ext uri="{FF2B5EF4-FFF2-40B4-BE49-F238E27FC236}">
                <a16:creationId xmlns:a16="http://schemas.microsoft.com/office/drawing/2014/main" id="{812E2668-709E-2742-BC82-A024EC26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04507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7" name="Rectangle 1754">
            <a:extLst>
              <a:ext uri="{FF2B5EF4-FFF2-40B4-BE49-F238E27FC236}">
                <a16:creationId xmlns:a16="http://schemas.microsoft.com/office/drawing/2014/main" id="{2BBF362E-274F-E542-B95A-1FBEFDD08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300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8" name="Rectangle 1755">
            <a:extLst>
              <a:ext uri="{FF2B5EF4-FFF2-40B4-BE49-F238E27FC236}">
                <a16:creationId xmlns:a16="http://schemas.microsoft.com/office/drawing/2014/main" id="{ECE217FF-315C-4D42-A829-0D84C07B8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300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59" name="Rectangle 1756">
            <a:extLst>
              <a:ext uri="{FF2B5EF4-FFF2-40B4-BE49-F238E27FC236}">
                <a16:creationId xmlns:a16="http://schemas.microsoft.com/office/drawing/2014/main" id="{B1890E2C-5CFF-3640-9E3F-D9C26E373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554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0" name="Rectangle 1757">
            <a:extLst>
              <a:ext uri="{FF2B5EF4-FFF2-40B4-BE49-F238E27FC236}">
                <a16:creationId xmlns:a16="http://schemas.microsoft.com/office/drawing/2014/main" id="{D78D92F1-AFC2-244D-A8D7-E0969F01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554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1" name="Rectangle 1758">
            <a:extLst>
              <a:ext uri="{FF2B5EF4-FFF2-40B4-BE49-F238E27FC236}">
                <a16:creationId xmlns:a16="http://schemas.microsoft.com/office/drawing/2014/main" id="{680B5791-E544-DA41-8ED7-75CB65708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80866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2" name="Rectangle 1759">
            <a:extLst>
              <a:ext uri="{FF2B5EF4-FFF2-40B4-BE49-F238E27FC236}">
                <a16:creationId xmlns:a16="http://schemas.microsoft.com/office/drawing/2014/main" id="{9BCFD376-6F50-5F4F-B83D-2B3C24AA6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8086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3" name="Rectangle 1760">
            <a:extLst>
              <a:ext uri="{FF2B5EF4-FFF2-40B4-BE49-F238E27FC236}">
                <a16:creationId xmlns:a16="http://schemas.microsoft.com/office/drawing/2014/main" id="{B7A0E4E7-DF72-7845-BF2D-66222DA91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6064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4" name="Rectangle 1761">
            <a:extLst>
              <a:ext uri="{FF2B5EF4-FFF2-40B4-BE49-F238E27FC236}">
                <a16:creationId xmlns:a16="http://schemas.microsoft.com/office/drawing/2014/main" id="{A9666DD8-9E76-B34E-9A60-2B3D24D0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6064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5" name="Rectangle 1762">
            <a:extLst>
              <a:ext uri="{FF2B5EF4-FFF2-40B4-BE49-F238E27FC236}">
                <a16:creationId xmlns:a16="http://schemas.microsoft.com/office/drawing/2014/main" id="{59B1761A-782E-CD46-8235-743CB1669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631825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6" name="Rectangle 1763">
            <a:extLst>
              <a:ext uri="{FF2B5EF4-FFF2-40B4-BE49-F238E27FC236}">
                <a16:creationId xmlns:a16="http://schemas.microsoft.com/office/drawing/2014/main" id="{D6B00916-E6B8-3849-9E7A-036F0ED0B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63182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7" name="Rectangle 1764">
            <a:extLst>
              <a:ext uri="{FF2B5EF4-FFF2-40B4-BE49-F238E27FC236}">
                <a16:creationId xmlns:a16="http://schemas.microsoft.com/office/drawing/2014/main" id="{67D1F15A-615A-774A-9724-5BCB9D432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990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8" name="Rectangle 1765">
            <a:extLst>
              <a:ext uri="{FF2B5EF4-FFF2-40B4-BE49-F238E27FC236}">
                <a16:creationId xmlns:a16="http://schemas.microsoft.com/office/drawing/2014/main" id="{D3CAAAA8-B160-1C43-816C-37ABBFAAF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990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69" name="Rectangle 1766">
            <a:extLst>
              <a:ext uri="{FF2B5EF4-FFF2-40B4-BE49-F238E27FC236}">
                <a16:creationId xmlns:a16="http://schemas.microsoft.com/office/drawing/2014/main" id="{15A75332-F1CE-D14D-A566-30B681BAC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2244725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0" name="Rectangle 1767">
            <a:extLst>
              <a:ext uri="{FF2B5EF4-FFF2-40B4-BE49-F238E27FC236}">
                <a16:creationId xmlns:a16="http://schemas.microsoft.com/office/drawing/2014/main" id="{6FC42B4F-812F-324B-BE24-D630520E4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2244725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1" name="Rectangle 1768">
            <a:extLst>
              <a:ext uri="{FF2B5EF4-FFF2-40B4-BE49-F238E27FC236}">
                <a16:creationId xmlns:a16="http://schemas.microsoft.com/office/drawing/2014/main" id="{D502D963-EF79-7C42-A37B-C1191AF8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2500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2" name="Rectangle 1769">
            <a:extLst>
              <a:ext uri="{FF2B5EF4-FFF2-40B4-BE49-F238E27FC236}">
                <a16:creationId xmlns:a16="http://schemas.microsoft.com/office/drawing/2014/main" id="{8BF256D7-029D-114F-8EF3-632DC63ED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2500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3" name="Rectangle 1770">
            <a:extLst>
              <a:ext uri="{FF2B5EF4-FFF2-40B4-BE49-F238E27FC236}">
                <a16:creationId xmlns:a16="http://schemas.microsoft.com/office/drawing/2014/main" id="{E413F646-CCA8-B24E-9E47-74F2492C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2754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4" name="Rectangle 1771">
            <a:extLst>
              <a:ext uri="{FF2B5EF4-FFF2-40B4-BE49-F238E27FC236}">
                <a16:creationId xmlns:a16="http://schemas.microsoft.com/office/drawing/2014/main" id="{36C1D196-403F-DC42-9412-A81678C34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2754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5" name="Rectangle 1772">
            <a:extLst>
              <a:ext uri="{FF2B5EF4-FFF2-40B4-BE49-F238E27FC236}">
                <a16:creationId xmlns:a16="http://schemas.microsoft.com/office/drawing/2014/main" id="{3A7D92D7-F640-B249-B5FC-3F8C3968C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008313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6" name="Rectangle 1773">
            <a:extLst>
              <a:ext uri="{FF2B5EF4-FFF2-40B4-BE49-F238E27FC236}">
                <a16:creationId xmlns:a16="http://schemas.microsoft.com/office/drawing/2014/main" id="{0FF55E54-71C2-FE45-87F8-5D3B8953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0083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7" name="Rectangle 1774">
            <a:extLst>
              <a:ext uri="{FF2B5EF4-FFF2-40B4-BE49-F238E27FC236}">
                <a16:creationId xmlns:a16="http://schemas.microsoft.com/office/drawing/2014/main" id="{A91D69EC-458A-F040-A293-08CE984AC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263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8" name="Rectangle 1775">
            <a:extLst>
              <a:ext uri="{FF2B5EF4-FFF2-40B4-BE49-F238E27FC236}">
                <a16:creationId xmlns:a16="http://schemas.microsoft.com/office/drawing/2014/main" id="{9785F830-2AB9-C54D-BA18-B14C1F59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263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79" name="Rectangle 1776">
            <a:extLst>
              <a:ext uri="{FF2B5EF4-FFF2-40B4-BE49-F238E27FC236}">
                <a16:creationId xmlns:a16="http://schemas.microsoft.com/office/drawing/2014/main" id="{EAC785F8-C5DE-6940-9BC1-353F4C374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517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80" name="Rectangle 1777">
            <a:extLst>
              <a:ext uri="{FF2B5EF4-FFF2-40B4-BE49-F238E27FC236}">
                <a16:creationId xmlns:a16="http://schemas.microsoft.com/office/drawing/2014/main" id="{B1AC72FF-A5B3-0D46-B018-C0684D2C0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517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81" name="Rectangle 1778">
            <a:extLst>
              <a:ext uri="{FF2B5EF4-FFF2-40B4-BE49-F238E27FC236}">
                <a16:creationId xmlns:a16="http://schemas.microsoft.com/office/drawing/2014/main" id="{367CB39E-840E-B044-AA8C-3FB18ADD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771900"/>
            <a:ext cx="28575" cy="28575"/>
          </a:xfrm>
          <a:prstGeom prst="rect">
            <a:avLst/>
          </a:prstGeom>
          <a:solidFill>
            <a:srgbClr val="0000FF"/>
          </a:solidFill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182" name="Rectangle 1779">
            <a:extLst>
              <a:ext uri="{FF2B5EF4-FFF2-40B4-BE49-F238E27FC236}">
                <a16:creationId xmlns:a16="http://schemas.microsoft.com/office/drawing/2014/main" id="{F132D6B9-1081-B24B-A23B-5EC3A4099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377190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grpSp>
        <p:nvGrpSpPr>
          <p:cNvPr id="3" name="Group 1781">
            <a:extLst>
              <a:ext uri="{FF2B5EF4-FFF2-40B4-BE49-F238E27FC236}">
                <a16:creationId xmlns:a16="http://schemas.microsoft.com/office/drawing/2014/main" id="{AF9977CD-C371-5F44-B8E2-5FF3440DF226}"/>
              </a:ext>
            </a:extLst>
          </p:cNvPr>
          <p:cNvGrpSpPr>
            <a:grpSpLocks/>
          </p:cNvGrpSpPr>
          <p:nvPr/>
        </p:nvGrpSpPr>
        <p:grpSpPr bwMode="auto">
          <a:xfrm>
            <a:off x="2717800" y="2017713"/>
            <a:ext cx="3817938" cy="3819525"/>
            <a:chOff x="1720" y="1263"/>
            <a:chExt cx="2405" cy="2406"/>
          </a:xfrm>
        </p:grpSpPr>
        <p:sp>
          <p:nvSpPr>
            <p:cNvPr id="106186" name="Line 1782">
              <a:extLst>
                <a:ext uri="{FF2B5EF4-FFF2-40B4-BE49-F238E27FC236}">
                  <a16:creationId xmlns:a16="http://schemas.microsoft.com/office/drawing/2014/main" id="{3CFD590F-DF39-B440-98F8-9D403CCE1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1584"/>
              <a:ext cx="1" cy="160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87" name="Line 1783">
              <a:extLst>
                <a:ext uri="{FF2B5EF4-FFF2-40B4-BE49-F238E27FC236}">
                  <a16:creationId xmlns:a16="http://schemas.microsoft.com/office/drawing/2014/main" id="{38D07482-677C-0D42-AFC1-2D237E88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5" y="3668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88" name="Line 1784">
              <a:extLst>
                <a:ext uri="{FF2B5EF4-FFF2-40B4-BE49-F238E27FC236}">
                  <a16:creationId xmlns:a16="http://schemas.microsoft.com/office/drawing/2014/main" id="{F9F32DAD-1A24-0843-91A7-EFB05A802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2546"/>
              <a:ext cx="1" cy="160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89" name="Line 1785">
              <a:extLst>
                <a:ext uri="{FF2B5EF4-FFF2-40B4-BE49-F238E27FC236}">
                  <a16:creationId xmlns:a16="http://schemas.microsoft.com/office/drawing/2014/main" id="{41604D7A-D5CD-6947-B0DA-5C8549C6D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423"/>
              <a:ext cx="1" cy="16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0" name="Line 1786">
              <a:extLst>
                <a:ext uri="{FF2B5EF4-FFF2-40B4-BE49-F238E27FC236}">
                  <a16:creationId xmlns:a16="http://schemas.microsoft.com/office/drawing/2014/main" id="{36C0B876-09E0-8A44-9757-99DF7F91B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4" y="3508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1" name="Line 1787">
              <a:extLst>
                <a:ext uri="{FF2B5EF4-FFF2-40B4-BE49-F238E27FC236}">
                  <a16:creationId xmlns:a16="http://schemas.microsoft.com/office/drawing/2014/main" id="{71C9973D-F2DE-1A47-AE90-47F318004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1263"/>
              <a:ext cx="1" cy="160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2" name="Line 1788">
              <a:extLst>
                <a:ext uri="{FF2B5EF4-FFF2-40B4-BE49-F238E27FC236}">
                  <a16:creationId xmlns:a16="http://schemas.microsoft.com/office/drawing/2014/main" id="{4E6B0CD4-AF6F-1746-A285-329D4C587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3508"/>
              <a:ext cx="161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3" name="Line 1789">
              <a:extLst>
                <a:ext uri="{FF2B5EF4-FFF2-40B4-BE49-F238E27FC236}">
                  <a16:creationId xmlns:a16="http://schemas.microsoft.com/office/drawing/2014/main" id="{079AF880-30B2-C945-83BE-CB8E99CE1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3" y="3348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4" name="Line 1790">
              <a:extLst>
                <a:ext uri="{FF2B5EF4-FFF2-40B4-BE49-F238E27FC236}">
                  <a16:creationId xmlns:a16="http://schemas.microsoft.com/office/drawing/2014/main" id="{1E885C5B-0001-6746-91CF-E59426059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" y="2225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5" name="Line 1791">
              <a:extLst>
                <a:ext uri="{FF2B5EF4-FFF2-40B4-BE49-F238E27FC236}">
                  <a16:creationId xmlns:a16="http://schemas.microsoft.com/office/drawing/2014/main" id="{B15B59FB-C3E6-FA4D-87FE-4FC8F2065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2065"/>
              <a:ext cx="161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6" name="Line 1792">
              <a:extLst>
                <a:ext uri="{FF2B5EF4-FFF2-40B4-BE49-F238E27FC236}">
                  <a16:creationId xmlns:a16="http://schemas.microsoft.com/office/drawing/2014/main" id="{FD8B6953-A283-A346-9A9D-42EA21C97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1" y="1904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7" name="Line 1793">
              <a:extLst>
                <a:ext uri="{FF2B5EF4-FFF2-40B4-BE49-F238E27FC236}">
                  <a16:creationId xmlns:a16="http://schemas.microsoft.com/office/drawing/2014/main" id="{F85AF678-66EF-F24B-BE0B-C1CFA2E2E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0" y="1744"/>
              <a:ext cx="161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8" name="Line 1794">
              <a:extLst>
                <a:ext uri="{FF2B5EF4-FFF2-40B4-BE49-F238E27FC236}">
                  <a16:creationId xmlns:a16="http://schemas.microsoft.com/office/drawing/2014/main" id="{92AC015B-9281-A24F-9DC6-2D1757488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3" y="3348"/>
              <a:ext cx="161" cy="16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199" name="Line 1795">
              <a:extLst>
                <a:ext uri="{FF2B5EF4-FFF2-40B4-BE49-F238E27FC236}">
                  <a16:creationId xmlns:a16="http://schemas.microsoft.com/office/drawing/2014/main" id="{55C10ADB-4F33-584F-82CC-2430F593C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584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0" name="Line 1796">
              <a:extLst>
                <a:ext uri="{FF2B5EF4-FFF2-40B4-BE49-F238E27FC236}">
                  <a16:creationId xmlns:a16="http://schemas.microsoft.com/office/drawing/2014/main" id="{DEA0C1E7-A99C-CA43-9E1D-4BE2E68B5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" y="2867"/>
              <a:ext cx="1" cy="48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1" name="Line 1797">
              <a:extLst>
                <a:ext uri="{FF2B5EF4-FFF2-40B4-BE49-F238E27FC236}">
                  <a16:creationId xmlns:a16="http://schemas.microsoft.com/office/drawing/2014/main" id="{79D7DCF9-7761-B24E-B85E-C6F4950E8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1423"/>
              <a:ext cx="160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2" name="Line 1798">
              <a:extLst>
                <a:ext uri="{FF2B5EF4-FFF2-40B4-BE49-F238E27FC236}">
                  <a16:creationId xmlns:a16="http://schemas.microsoft.com/office/drawing/2014/main" id="{7F4F2BF8-A77F-7C4D-B4AE-521BD00DA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2" y="2225"/>
              <a:ext cx="1" cy="160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3" name="Line 1799">
              <a:extLst>
                <a:ext uri="{FF2B5EF4-FFF2-40B4-BE49-F238E27FC236}">
                  <a16:creationId xmlns:a16="http://schemas.microsoft.com/office/drawing/2014/main" id="{3E4DE9D3-7DF8-7E44-B006-87499F798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2" y="2065"/>
              <a:ext cx="1" cy="160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4" name="Line 1800">
              <a:extLst>
                <a:ext uri="{FF2B5EF4-FFF2-40B4-BE49-F238E27FC236}">
                  <a16:creationId xmlns:a16="http://schemas.microsoft.com/office/drawing/2014/main" id="{BCB3D2AA-24BC-DA4E-ABBC-5857FE44A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2706"/>
              <a:ext cx="161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5" name="Line 1801">
              <a:extLst>
                <a:ext uri="{FF2B5EF4-FFF2-40B4-BE49-F238E27FC236}">
                  <a16:creationId xmlns:a16="http://schemas.microsoft.com/office/drawing/2014/main" id="{DFA3AEE8-3E2D-4F4F-BF6B-862B9DF9E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1" y="1904"/>
              <a:ext cx="1" cy="16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6" name="Line 1802">
              <a:extLst>
                <a:ext uri="{FF2B5EF4-FFF2-40B4-BE49-F238E27FC236}">
                  <a16:creationId xmlns:a16="http://schemas.microsoft.com/office/drawing/2014/main" id="{597091F7-C420-0740-BC82-C17EF8F1E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2" y="2385"/>
              <a:ext cx="160" cy="16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7" name="Line 1803">
              <a:extLst>
                <a:ext uri="{FF2B5EF4-FFF2-40B4-BE49-F238E27FC236}">
                  <a16:creationId xmlns:a16="http://schemas.microsoft.com/office/drawing/2014/main" id="{E61B2D12-22F7-2040-9671-D67007FC9F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1" y="1744"/>
              <a:ext cx="1" cy="160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8" name="Line 1804">
              <a:extLst>
                <a:ext uri="{FF2B5EF4-FFF2-40B4-BE49-F238E27FC236}">
                  <a16:creationId xmlns:a16="http://schemas.microsoft.com/office/drawing/2014/main" id="{46403407-4C71-A246-9489-225EAE8F4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" y="2706"/>
              <a:ext cx="160" cy="16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209" name="Line 1805">
              <a:extLst>
                <a:ext uri="{FF2B5EF4-FFF2-40B4-BE49-F238E27FC236}">
                  <a16:creationId xmlns:a16="http://schemas.microsoft.com/office/drawing/2014/main" id="{ECC679B4-6129-AD4E-9EAC-8832279F7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5" y="3508"/>
              <a:ext cx="160" cy="16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184" name="Rectangle 1806">
            <a:extLst>
              <a:ext uri="{FF2B5EF4-FFF2-40B4-BE49-F238E27FC236}">
                <a16:creationId xmlns:a16="http://schemas.microsoft.com/office/drawing/2014/main" id="{AA32E400-6397-C14B-9607-5FCEADD97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762000"/>
            <a:ext cx="601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2400"/>
              <a:t>When </a:t>
            </a:r>
            <a:r>
              <a:rPr kumimoji="0" lang="en-US" altLang="zh-TW" sz="2400" b="1"/>
              <a:t>r&gt;2 </a:t>
            </a:r>
            <a:r>
              <a:rPr kumimoji="0" lang="en-US" altLang="zh-TW" sz="2400"/>
              <a:t> expected search time ~ </a:t>
            </a:r>
            <a:r>
              <a:rPr kumimoji="0" lang="en-US" altLang="zh-TW" sz="2400" b="1"/>
              <a:t>N</a:t>
            </a:r>
            <a:r>
              <a:rPr kumimoji="0" lang="en-US" altLang="zh-TW" sz="2400" b="1" baseline="30000"/>
              <a:t>(r-2)/(r-1)</a:t>
            </a:r>
          </a:p>
        </p:txBody>
      </p:sp>
      <p:graphicFrame>
        <p:nvGraphicFramePr>
          <p:cNvPr id="106185" name="Object 2">
            <a:extLst>
              <a:ext uri="{FF2B5EF4-FFF2-40B4-BE49-F238E27FC236}">
                <a16:creationId xmlns:a16="http://schemas.microsoft.com/office/drawing/2014/main" id="{C7743BC5-B60F-6945-AEA3-69DF16D93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3429000"/>
          <a:ext cx="10668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51" name="Equation" r:id="rId3" imgW="11404600" imgH="9067800" progId="Equation.DSMT4">
                  <p:embed/>
                </p:oleObj>
              </mc:Choice>
              <mc:Fallback>
                <p:oleObj name="Equation" r:id="rId3" imgW="11404600" imgH="9067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29000"/>
                        <a:ext cx="10668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Group 1780">
            <a:extLst>
              <a:ext uri="{FF2B5EF4-FFF2-40B4-BE49-F238E27FC236}">
                <a16:creationId xmlns:a16="http://schemas.microsoft.com/office/drawing/2014/main" id="{5A1E9A4F-98B3-7F48-8831-791EB59C1161}"/>
              </a:ext>
            </a:extLst>
          </p:cNvPr>
          <p:cNvGrpSpPr>
            <a:grpSpLocks/>
          </p:cNvGrpSpPr>
          <p:nvPr/>
        </p:nvGrpSpPr>
        <p:grpSpPr bwMode="auto">
          <a:xfrm>
            <a:off x="2720975" y="2297113"/>
            <a:ext cx="3665538" cy="3908425"/>
            <a:chOff x="1720" y="1441"/>
            <a:chExt cx="2309" cy="2462"/>
          </a:xfrm>
        </p:grpSpPr>
        <p:sp>
          <p:nvSpPr>
            <p:cNvPr id="107238" name="Line 1781">
              <a:extLst>
                <a:ext uri="{FF2B5EF4-FFF2-40B4-BE49-F238E27FC236}">
                  <a16:creationId xmlns:a16="http://schemas.microsoft.com/office/drawing/2014/main" id="{D9ADA73E-C6A1-694D-AEE9-D3CD55F73D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9" y="3749"/>
              <a:ext cx="1" cy="154"/>
            </a:xfrm>
            <a:prstGeom prst="line">
              <a:avLst/>
            </a:prstGeom>
            <a:noFill/>
            <a:ln w="9525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9" name="Line 1782">
              <a:extLst>
                <a:ext uri="{FF2B5EF4-FFF2-40B4-BE49-F238E27FC236}">
                  <a16:creationId xmlns:a16="http://schemas.microsoft.com/office/drawing/2014/main" id="{59EDD8D7-BE0A-844D-B709-1760F4B0E2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5" y="3749"/>
              <a:ext cx="154" cy="1"/>
            </a:xfrm>
            <a:prstGeom prst="line">
              <a:avLst/>
            </a:prstGeom>
            <a:noFill/>
            <a:ln w="9525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40" name="Line 1783">
              <a:extLst>
                <a:ext uri="{FF2B5EF4-FFF2-40B4-BE49-F238E27FC236}">
                  <a16:creationId xmlns:a16="http://schemas.microsoft.com/office/drawing/2014/main" id="{B4D8EC31-189D-CB40-A743-B957BFD27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1595"/>
              <a:ext cx="1" cy="154"/>
            </a:xfrm>
            <a:prstGeom prst="line">
              <a:avLst/>
            </a:prstGeom>
            <a:noFill/>
            <a:ln w="9525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41" name="Line 1784">
              <a:extLst>
                <a:ext uri="{FF2B5EF4-FFF2-40B4-BE49-F238E27FC236}">
                  <a16:creationId xmlns:a16="http://schemas.microsoft.com/office/drawing/2014/main" id="{65F81B7E-B634-7844-93C1-42CE0982F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1749"/>
              <a:ext cx="923" cy="2154"/>
            </a:xfrm>
            <a:prstGeom prst="line">
              <a:avLst/>
            </a:prstGeom>
            <a:noFill/>
            <a:ln w="9525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42" name="Line 1785">
              <a:extLst>
                <a:ext uri="{FF2B5EF4-FFF2-40B4-BE49-F238E27FC236}">
                  <a16:creationId xmlns:a16="http://schemas.microsoft.com/office/drawing/2014/main" id="{BBD249FA-9B3F-F145-B992-A3B06D261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2" y="1749"/>
              <a:ext cx="154" cy="1"/>
            </a:xfrm>
            <a:prstGeom prst="line">
              <a:avLst/>
            </a:prstGeom>
            <a:noFill/>
            <a:ln w="9525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43" name="Line 1786">
              <a:extLst>
                <a:ext uri="{FF2B5EF4-FFF2-40B4-BE49-F238E27FC236}">
                  <a16:creationId xmlns:a16="http://schemas.microsoft.com/office/drawing/2014/main" id="{F9DE0A28-D04E-8D43-9A59-A7C50FD82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9" y="3749"/>
              <a:ext cx="462" cy="1"/>
            </a:xfrm>
            <a:prstGeom prst="line">
              <a:avLst/>
            </a:prstGeom>
            <a:noFill/>
            <a:ln w="9525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44" name="Line 1787">
              <a:extLst>
                <a:ext uri="{FF2B5EF4-FFF2-40B4-BE49-F238E27FC236}">
                  <a16:creationId xmlns:a16="http://schemas.microsoft.com/office/drawing/2014/main" id="{115E5908-B51F-0D4F-9231-3718FA699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1441"/>
              <a:ext cx="462" cy="154"/>
            </a:xfrm>
            <a:prstGeom prst="line">
              <a:avLst/>
            </a:prstGeom>
            <a:noFill/>
            <a:ln w="9525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45" name="Line 1788">
              <a:extLst>
                <a:ext uri="{FF2B5EF4-FFF2-40B4-BE49-F238E27FC236}">
                  <a16:creationId xmlns:a16="http://schemas.microsoft.com/office/drawing/2014/main" id="{44640018-FA50-5447-A642-104F47BFA9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1" y="3749"/>
              <a:ext cx="154" cy="1"/>
            </a:xfrm>
            <a:prstGeom prst="line">
              <a:avLst/>
            </a:prstGeom>
            <a:noFill/>
            <a:ln w="9525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682" name="Text Box 2">
            <a:extLst>
              <a:ext uri="{FF2B5EF4-FFF2-40B4-BE49-F238E27FC236}">
                <a16:creationId xmlns:a16="http://schemas.microsoft.com/office/drawing/2014/main" id="{73C912CC-4250-1B4A-A353-D561DECD2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62071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2000"/>
          </a:p>
        </p:txBody>
      </p:sp>
      <p:sp>
        <p:nvSpPr>
          <p:cNvPr id="71683" name="Line 12">
            <a:extLst>
              <a:ext uri="{FF2B5EF4-FFF2-40B4-BE49-F238E27FC236}">
                <a16:creationId xmlns:a16="http://schemas.microsoft.com/office/drawing/2014/main" id="{8146155B-79D3-6C44-8544-954CFC6EF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4" name="Line 13">
            <a:extLst>
              <a:ext uri="{FF2B5EF4-FFF2-40B4-BE49-F238E27FC236}">
                <a16:creationId xmlns:a16="http://schemas.microsoft.com/office/drawing/2014/main" id="{0FFE82DA-213D-E246-AB0A-2CD55B82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5" name="Line 14">
            <a:extLst>
              <a:ext uri="{FF2B5EF4-FFF2-40B4-BE49-F238E27FC236}">
                <a16:creationId xmlns:a16="http://schemas.microsoft.com/office/drawing/2014/main" id="{2F2F079D-D1F1-0042-96DB-C698C9E3F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6" name="Line 15">
            <a:extLst>
              <a:ext uri="{FF2B5EF4-FFF2-40B4-BE49-F238E27FC236}">
                <a16:creationId xmlns:a16="http://schemas.microsoft.com/office/drawing/2014/main" id="{646E6EF0-983C-354F-B871-DE23AA52F4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7" name="Line 16">
            <a:extLst>
              <a:ext uri="{FF2B5EF4-FFF2-40B4-BE49-F238E27FC236}">
                <a16:creationId xmlns:a16="http://schemas.microsoft.com/office/drawing/2014/main" id="{5F746E83-75C1-B44F-B677-158113D98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8" name="Line 17">
            <a:extLst>
              <a:ext uri="{FF2B5EF4-FFF2-40B4-BE49-F238E27FC236}">
                <a16:creationId xmlns:a16="http://schemas.microsoft.com/office/drawing/2014/main" id="{2C4340FA-4888-434E-8252-5652BA5795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89" name="Line 18">
            <a:extLst>
              <a:ext uri="{FF2B5EF4-FFF2-40B4-BE49-F238E27FC236}">
                <a16:creationId xmlns:a16="http://schemas.microsoft.com/office/drawing/2014/main" id="{B2F492EC-0FE7-0C44-9F89-1E79032BC3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2776538"/>
            <a:ext cx="2198688" cy="12207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0" name="Line 19">
            <a:extLst>
              <a:ext uri="{FF2B5EF4-FFF2-40B4-BE49-F238E27FC236}">
                <a16:creationId xmlns:a16="http://schemas.microsoft.com/office/drawing/2014/main" id="{916D75F9-F3FD-9547-B65F-B67A43920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1" name="Line 20">
            <a:extLst>
              <a:ext uri="{FF2B5EF4-FFF2-40B4-BE49-F238E27FC236}">
                <a16:creationId xmlns:a16="http://schemas.microsoft.com/office/drawing/2014/main" id="{AA32E680-06A9-B145-9C50-5408DF0CD0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2" name="Line 21">
            <a:extLst>
              <a:ext uri="{FF2B5EF4-FFF2-40B4-BE49-F238E27FC236}">
                <a16:creationId xmlns:a16="http://schemas.microsoft.com/office/drawing/2014/main" id="{58BA68D9-74C0-DD47-AA78-7A49CF9E92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3" name="Line 22">
            <a:extLst>
              <a:ext uri="{FF2B5EF4-FFF2-40B4-BE49-F238E27FC236}">
                <a16:creationId xmlns:a16="http://schemas.microsoft.com/office/drawing/2014/main" id="{66840D6C-DE21-F245-BF04-C6E32CA14A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4" name="Line 23">
            <a:extLst>
              <a:ext uri="{FF2B5EF4-FFF2-40B4-BE49-F238E27FC236}">
                <a16:creationId xmlns:a16="http://schemas.microsoft.com/office/drawing/2014/main" id="{71F63C72-C75A-EB4E-B894-3133F305A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5" name="Line 24">
            <a:extLst>
              <a:ext uri="{FF2B5EF4-FFF2-40B4-BE49-F238E27FC236}">
                <a16:creationId xmlns:a16="http://schemas.microsoft.com/office/drawing/2014/main" id="{E5BD1E08-8194-5345-AA21-37647A43B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6" name="Line 25">
            <a:extLst>
              <a:ext uri="{FF2B5EF4-FFF2-40B4-BE49-F238E27FC236}">
                <a16:creationId xmlns:a16="http://schemas.microsoft.com/office/drawing/2014/main" id="{B5F2F80B-A402-3A4B-84DE-D29DB873FE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7" name="Line 26">
            <a:extLst>
              <a:ext uri="{FF2B5EF4-FFF2-40B4-BE49-F238E27FC236}">
                <a16:creationId xmlns:a16="http://schemas.microsoft.com/office/drawing/2014/main" id="{D9D72C65-6E71-F146-8492-D6348DAEF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6196013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8" name="Line 27">
            <a:extLst>
              <a:ext uri="{FF2B5EF4-FFF2-40B4-BE49-F238E27FC236}">
                <a16:creationId xmlns:a16="http://schemas.microsoft.com/office/drawing/2014/main" id="{35FAE12B-D784-8F40-A19F-21777D8BD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699" name="Line 28">
            <a:extLst>
              <a:ext uri="{FF2B5EF4-FFF2-40B4-BE49-F238E27FC236}">
                <a16:creationId xmlns:a16="http://schemas.microsoft.com/office/drawing/2014/main" id="{287F6112-4375-3346-BEA8-10438A01F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0" name="Line 29">
            <a:extLst>
              <a:ext uri="{FF2B5EF4-FFF2-40B4-BE49-F238E27FC236}">
                <a16:creationId xmlns:a16="http://schemas.microsoft.com/office/drawing/2014/main" id="{FC7BF941-545D-814D-8C4D-B89A627AB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1" name="Line 30">
            <a:extLst>
              <a:ext uri="{FF2B5EF4-FFF2-40B4-BE49-F238E27FC236}">
                <a16:creationId xmlns:a16="http://schemas.microsoft.com/office/drawing/2014/main" id="{FAA3B58C-8247-FF41-9F80-4C83E56BF3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3925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2" name="Line 31">
            <a:extLst>
              <a:ext uri="{FF2B5EF4-FFF2-40B4-BE49-F238E27FC236}">
                <a16:creationId xmlns:a16="http://schemas.microsoft.com/office/drawing/2014/main" id="{903D9A55-9957-3542-90A3-4C538359DD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3" name="Line 32">
            <a:extLst>
              <a:ext uri="{FF2B5EF4-FFF2-40B4-BE49-F238E27FC236}">
                <a16:creationId xmlns:a16="http://schemas.microsoft.com/office/drawing/2014/main" id="{BFBA3B16-E87B-A240-942B-4DB81095A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4" name="Line 33">
            <a:extLst>
              <a:ext uri="{FF2B5EF4-FFF2-40B4-BE49-F238E27FC236}">
                <a16:creationId xmlns:a16="http://schemas.microsoft.com/office/drawing/2014/main" id="{73B142BD-026B-0C40-8D07-EB677D6A52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63925" y="3019425"/>
            <a:ext cx="244475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5" name="Line 34">
            <a:extLst>
              <a:ext uri="{FF2B5EF4-FFF2-40B4-BE49-F238E27FC236}">
                <a16:creationId xmlns:a16="http://schemas.microsoft.com/office/drawing/2014/main" id="{851DD653-4946-7842-BCEA-6E7540E66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6" name="Line 35">
            <a:extLst>
              <a:ext uri="{FF2B5EF4-FFF2-40B4-BE49-F238E27FC236}">
                <a16:creationId xmlns:a16="http://schemas.microsoft.com/office/drawing/2014/main" id="{6BE6A884-8F01-1B45-BDF5-45B628D4A5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7" name="Line 36">
            <a:extLst>
              <a:ext uri="{FF2B5EF4-FFF2-40B4-BE49-F238E27FC236}">
                <a16:creationId xmlns:a16="http://schemas.microsoft.com/office/drawing/2014/main" id="{08472261-1835-284C-8205-85B62A88D1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8" name="Line 37">
            <a:extLst>
              <a:ext uri="{FF2B5EF4-FFF2-40B4-BE49-F238E27FC236}">
                <a16:creationId xmlns:a16="http://schemas.microsoft.com/office/drawing/2014/main" id="{D7876FEF-1BCB-9B42-9D01-55E15A3783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63925" y="350837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09" name="Line 38">
            <a:extLst>
              <a:ext uri="{FF2B5EF4-FFF2-40B4-BE49-F238E27FC236}">
                <a16:creationId xmlns:a16="http://schemas.microsoft.com/office/drawing/2014/main" id="{3F42F6A9-0160-D04B-9CA5-5AB50AE7D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0" name="Line 39">
            <a:extLst>
              <a:ext uri="{FF2B5EF4-FFF2-40B4-BE49-F238E27FC236}">
                <a16:creationId xmlns:a16="http://schemas.microsoft.com/office/drawing/2014/main" id="{131A54B8-44AF-5144-B897-D5205E890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1" name="Line 40">
            <a:extLst>
              <a:ext uri="{FF2B5EF4-FFF2-40B4-BE49-F238E27FC236}">
                <a16:creationId xmlns:a16="http://schemas.microsoft.com/office/drawing/2014/main" id="{3701A44B-150D-D14F-926D-F1692FE746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3925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2" name="Line 41">
            <a:extLst>
              <a:ext uri="{FF2B5EF4-FFF2-40B4-BE49-F238E27FC236}">
                <a16:creationId xmlns:a16="http://schemas.microsoft.com/office/drawing/2014/main" id="{440953E6-D5DF-A14C-AB6A-CF2A857262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3" name="Line 42">
            <a:extLst>
              <a:ext uri="{FF2B5EF4-FFF2-40B4-BE49-F238E27FC236}">
                <a16:creationId xmlns:a16="http://schemas.microsoft.com/office/drawing/2014/main" id="{E69D7219-50C8-6943-9949-BF2C950099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473075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4" name="Line 43">
            <a:extLst>
              <a:ext uri="{FF2B5EF4-FFF2-40B4-BE49-F238E27FC236}">
                <a16:creationId xmlns:a16="http://schemas.microsoft.com/office/drawing/2014/main" id="{292AECBF-0491-474C-9F7D-1D9544227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5" name="Line 44">
            <a:extLst>
              <a:ext uri="{FF2B5EF4-FFF2-40B4-BE49-F238E27FC236}">
                <a16:creationId xmlns:a16="http://schemas.microsoft.com/office/drawing/2014/main" id="{F9E4B2C5-B395-FE46-9D1D-C325F1F62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6" name="Line 45">
            <a:extLst>
              <a:ext uri="{FF2B5EF4-FFF2-40B4-BE49-F238E27FC236}">
                <a16:creationId xmlns:a16="http://schemas.microsoft.com/office/drawing/2014/main" id="{D686114A-E815-1345-B3A2-94988A200E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7" name="Line 46">
            <a:extLst>
              <a:ext uri="{FF2B5EF4-FFF2-40B4-BE49-F238E27FC236}">
                <a16:creationId xmlns:a16="http://schemas.microsoft.com/office/drawing/2014/main" id="{0830BC1C-A56E-174F-A6CB-A3F5CEDA24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8" name="Line 47">
            <a:extLst>
              <a:ext uri="{FF2B5EF4-FFF2-40B4-BE49-F238E27FC236}">
                <a16:creationId xmlns:a16="http://schemas.microsoft.com/office/drawing/2014/main" id="{34D9CAE8-3385-EE49-AFA3-825C2732D9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9" name="Line 48">
            <a:extLst>
              <a:ext uri="{FF2B5EF4-FFF2-40B4-BE49-F238E27FC236}">
                <a16:creationId xmlns:a16="http://schemas.microsoft.com/office/drawing/2014/main" id="{7514CAEB-9CD7-F444-89B0-6A8944B73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0" name="Line 49">
            <a:extLst>
              <a:ext uri="{FF2B5EF4-FFF2-40B4-BE49-F238E27FC236}">
                <a16:creationId xmlns:a16="http://schemas.microsoft.com/office/drawing/2014/main" id="{7B8D15BF-42DE-134C-9E85-380E4AE74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1" name="Line 50">
            <a:extLst>
              <a:ext uri="{FF2B5EF4-FFF2-40B4-BE49-F238E27FC236}">
                <a16:creationId xmlns:a16="http://schemas.microsoft.com/office/drawing/2014/main" id="{B7A650AE-0FCE-F742-9AD9-C5EFAE6958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2287588"/>
            <a:ext cx="242888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2" name="Line 51">
            <a:extLst>
              <a:ext uri="{FF2B5EF4-FFF2-40B4-BE49-F238E27FC236}">
                <a16:creationId xmlns:a16="http://schemas.microsoft.com/office/drawing/2014/main" id="{9C8CC49B-5311-8740-88A0-4621D0084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3" name="Line 52">
            <a:extLst>
              <a:ext uri="{FF2B5EF4-FFF2-40B4-BE49-F238E27FC236}">
                <a16:creationId xmlns:a16="http://schemas.microsoft.com/office/drawing/2014/main" id="{CE0093C8-4C0F-2247-9261-1FFBE0BD12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4" name="Line 53">
            <a:extLst>
              <a:ext uri="{FF2B5EF4-FFF2-40B4-BE49-F238E27FC236}">
                <a16:creationId xmlns:a16="http://schemas.microsoft.com/office/drawing/2014/main" id="{7056A723-1B5B-0F41-B41B-81DBDF992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2532063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5" name="Line 54">
            <a:extLst>
              <a:ext uri="{FF2B5EF4-FFF2-40B4-BE49-F238E27FC236}">
                <a16:creationId xmlns:a16="http://schemas.microsoft.com/office/drawing/2014/main" id="{9350371F-074B-E848-8E24-14EFBFE73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6" name="Line 55">
            <a:extLst>
              <a:ext uri="{FF2B5EF4-FFF2-40B4-BE49-F238E27FC236}">
                <a16:creationId xmlns:a16="http://schemas.microsoft.com/office/drawing/2014/main" id="{4569170D-9307-6449-83B7-A96AAED65B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7" name="Line 56">
            <a:extLst>
              <a:ext uri="{FF2B5EF4-FFF2-40B4-BE49-F238E27FC236}">
                <a16:creationId xmlns:a16="http://schemas.microsoft.com/office/drawing/2014/main" id="{5C87EDE2-F1F9-3542-9A9E-FBB6CA87A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8" name="Line 57">
            <a:extLst>
              <a:ext uri="{FF2B5EF4-FFF2-40B4-BE49-F238E27FC236}">
                <a16:creationId xmlns:a16="http://schemas.microsoft.com/office/drawing/2014/main" id="{EB6AF57B-68C1-9E48-B793-083C059305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5951538"/>
            <a:ext cx="1588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29" name="Line 58">
            <a:extLst>
              <a:ext uri="{FF2B5EF4-FFF2-40B4-BE49-F238E27FC236}">
                <a16:creationId xmlns:a16="http://schemas.microsoft.com/office/drawing/2014/main" id="{3F550641-1A91-D24F-866A-4BCE6B58D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0" name="Line 59">
            <a:extLst>
              <a:ext uri="{FF2B5EF4-FFF2-40B4-BE49-F238E27FC236}">
                <a16:creationId xmlns:a16="http://schemas.microsoft.com/office/drawing/2014/main" id="{0F87FA96-7F03-2C45-A7FE-23C0B98B5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1" name="Line 60">
            <a:extLst>
              <a:ext uri="{FF2B5EF4-FFF2-40B4-BE49-F238E27FC236}">
                <a16:creationId xmlns:a16="http://schemas.microsoft.com/office/drawing/2014/main" id="{6C8F6F51-FB05-7949-8857-7B51C6ED48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2" name="Line 61">
            <a:extLst>
              <a:ext uri="{FF2B5EF4-FFF2-40B4-BE49-F238E27FC236}">
                <a16:creationId xmlns:a16="http://schemas.microsoft.com/office/drawing/2014/main" id="{58E17F7B-ABAB-204E-A57F-1847C71770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3" name="Line 63">
            <a:extLst>
              <a:ext uri="{FF2B5EF4-FFF2-40B4-BE49-F238E27FC236}">
                <a16:creationId xmlns:a16="http://schemas.microsoft.com/office/drawing/2014/main" id="{C43F024F-4246-A848-B499-8F9B33EB80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52875" y="5708650"/>
            <a:ext cx="244475" cy="4873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4" name="Line 64">
            <a:extLst>
              <a:ext uri="{FF2B5EF4-FFF2-40B4-BE49-F238E27FC236}">
                <a16:creationId xmlns:a16="http://schemas.microsoft.com/office/drawing/2014/main" id="{B6E0499F-8A10-B34B-8890-9DAD3D3564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5" name="Line 66">
            <a:extLst>
              <a:ext uri="{FF2B5EF4-FFF2-40B4-BE49-F238E27FC236}">
                <a16:creationId xmlns:a16="http://schemas.microsoft.com/office/drawing/2014/main" id="{B8B7AEF2-FD31-DE41-BDD6-B96FA6BE7E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875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6" name="Line 67">
            <a:extLst>
              <a:ext uri="{FF2B5EF4-FFF2-40B4-BE49-F238E27FC236}">
                <a16:creationId xmlns:a16="http://schemas.microsoft.com/office/drawing/2014/main" id="{7D3C022E-36C3-3A41-9603-712EC0941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752850"/>
            <a:ext cx="2443163" cy="17113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7" name="Line 68">
            <a:extLst>
              <a:ext uri="{FF2B5EF4-FFF2-40B4-BE49-F238E27FC236}">
                <a16:creationId xmlns:a16="http://schemas.microsoft.com/office/drawing/2014/main" id="{56FCCA8C-FE49-6C49-B40A-5C3C9238E7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8" name="Line 69">
            <a:extLst>
              <a:ext uri="{FF2B5EF4-FFF2-40B4-BE49-F238E27FC236}">
                <a16:creationId xmlns:a16="http://schemas.microsoft.com/office/drawing/2014/main" id="{2539CFBA-158C-7240-8907-AFCB22806E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39" name="Line 70">
            <a:extLst>
              <a:ext uri="{FF2B5EF4-FFF2-40B4-BE49-F238E27FC236}">
                <a16:creationId xmlns:a16="http://schemas.microsoft.com/office/drawing/2014/main" id="{90167E03-0A30-6847-A5C5-DF4719F4E1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0" name="Line 71">
            <a:extLst>
              <a:ext uri="{FF2B5EF4-FFF2-40B4-BE49-F238E27FC236}">
                <a16:creationId xmlns:a16="http://schemas.microsoft.com/office/drawing/2014/main" id="{3BC34A51-467A-7140-9F4D-8B474E1EC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997325"/>
            <a:ext cx="733425" cy="21986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1" name="Line 72">
            <a:extLst>
              <a:ext uri="{FF2B5EF4-FFF2-40B4-BE49-F238E27FC236}">
                <a16:creationId xmlns:a16="http://schemas.microsoft.com/office/drawing/2014/main" id="{4910C3C3-3675-F848-9FDB-473C635E2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2" name="Line 73">
            <a:extLst>
              <a:ext uri="{FF2B5EF4-FFF2-40B4-BE49-F238E27FC236}">
                <a16:creationId xmlns:a16="http://schemas.microsoft.com/office/drawing/2014/main" id="{5BCD7D20-2781-314A-AA1C-C89964B6B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3" name="Line 74">
            <a:extLst>
              <a:ext uri="{FF2B5EF4-FFF2-40B4-BE49-F238E27FC236}">
                <a16:creationId xmlns:a16="http://schemas.microsoft.com/office/drawing/2014/main" id="{C95364B4-8C57-F144-AE5F-13BF3D8BE8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5219700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4" name="Line 75">
            <a:extLst>
              <a:ext uri="{FF2B5EF4-FFF2-40B4-BE49-F238E27FC236}">
                <a16:creationId xmlns:a16="http://schemas.microsoft.com/office/drawing/2014/main" id="{673CD6FA-1BBA-2D4B-AA55-7392FB426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5" name="Line 76">
            <a:extLst>
              <a:ext uri="{FF2B5EF4-FFF2-40B4-BE49-F238E27FC236}">
                <a16:creationId xmlns:a16="http://schemas.microsoft.com/office/drawing/2014/main" id="{F688EFD9-552D-BC41-8A50-BCBA20F6E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6" name="Line 77">
            <a:extLst>
              <a:ext uri="{FF2B5EF4-FFF2-40B4-BE49-F238E27FC236}">
                <a16:creationId xmlns:a16="http://schemas.microsoft.com/office/drawing/2014/main" id="{B182C4D4-34AD-DC4C-941D-D9866C5651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7" name="Line 78">
            <a:extLst>
              <a:ext uri="{FF2B5EF4-FFF2-40B4-BE49-F238E27FC236}">
                <a16:creationId xmlns:a16="http://schemas.microsoft.com/office/drawing/2014/main" id="{B8BB6C13-22CC-044F-A447-D4C3F3D77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8" name="Line 79">
            <a:extLst>
              <a:ext uri="{FF2B5EF4-FFF2-40B4-BE49-F238E27FC236}">
                <a16:creationId xmlns:a16="http://schemas.microsoft.com/office/drawing/2014/main" id="{CAD0B641-5378-EB41-AB67-4C9DB9757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9" name="Line 80">
            <a:extLst>
              <a:ext uri="{FF2B5EF4-FFF2-40B4-BE49-F238E27FC236}">
                <a16:creationId xmlns:a16="http://schemas.microsoft.com/office/drawing/2014/main" id="{F41ADAA4-BD5B-E441-890D-54D5855B7C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2532063"/>
            <a:ext cx="48736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0" name="Line 81">
            <a:extLst>
              <a:ext uri="{FF2B5EF4-FFF2-40B4-BE49-F238E27FC236}">
                <a16:creationId xmlns:a16="http://schemas.microsoft.com/office/drawing/2014/main" id="{00DC901A-13B0-9D4A-BF4A-36BE4E76D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1" name="Line 82">
            <a:extLst>
              <a:ext uri="{FF2B5EF4-FFF2-40B4-BE49-F238E27FC236}">
                <a16:creationId xmlns:a16="http://schemas.microsoft.com/office/drawing/2014/main" id="{1E48A48E-5318-C946-AA1D-58726FF2A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2" name="Line 83">
            <a:extLst>
              <a:ext uri="{FF2B5EF4-FFF2-40B4-BE49-F238E27FC236}">
                <a16:creationId xmlns:a16="http://schemas.microsoft.com/office/drawing/2014/main" id="{F5080A0B-65F0-E74E-99AA-6720F5040A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3" name="Line 84">
            <a:extLst>
              <a:ext uri="{FF2B5EF4-FFF2-40B4-BE49-F238E27FC236}">
                <a16:creationId xmlns:a16="http://schemas.microsoft.com/office/drawing/2014/main" id="{FF9F1123-6E6E-774D-A7C3-5E63114D1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4241800"/>
            <a:ext cx="977900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4" name="Line 85">
            <a:extLst>
              <a:ext uri="{FF2B5EF4-FFF2-40B4-BE49-F238E27FC236}">
                <a16:creationId xmlns:a16="http://schemas.microsoft.com/office/drawing/2014/main" id="{DA867B65-DEE7-114E-9EE7-E6898478BC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5" name="Line 86">
            <a:extLst>
              <a:ext uri="{FF2B5EF4-FFF2-40B4-BE49-F238E27FC236}">
                <a16:creationId xmlns:a16="http://schemas.microsoft.com/office/drawing/2014/main" id="{A79CA215-84F7-8140-B04C-A642D4E62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6" name="Line 87">
            <a:extLst>
              <a:ext uri="{FF2B5EF4-FFF2-40B4-BE49-F238E27FC236}">
                <a16:creationId xmlns:a16="http://schemas.microsoft.com/office/drawing/2014/main" id="{96B42A1D-1114-FA4B-BBAB-19BF94DA1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7" name="Line 88">
            <a:extLst>
              <a:ext uri="{FF2B5EF4-FFF2-40B4-BE49-F238E27FC236}">
                <a16:creationId xmlns:a16="http://schemas.microsoft.com/office/drawing/2014/main" id="{47A711AB-51B8-E743-90AE-A304858C1C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8" name="Line 89">
            <a:extLst>
              <a:ext uri="{FF2B5EF4-FFF2-40B4-BE49-F238E27FC236}">
                <a16:creationId xmlns:a16="http://schemas.microsoft.com/office/drawing/2014/main" id="{2080DE30-EBA4-1C49-BE91-161E927EC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9" name="Line 90">
            <a:extLst>
              <a:ext uri="{FF2B5EF4-FFF2-40B4-BE49-F238E27FC236}">
                <a16:creationId xmlns:a16="http://schemas.microsoft.com/office/drawing/2014/main" id="{49F3DA4F-0810-D145-8C74-23AE8A7D9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0" name="Line 91">
            <a:extLst>
              <a:ext uri="{FF2B5EF4-FFF2-40B4-BE49-F238E27FC236}">
                <a16:creationId xmlns:a16="http://schemas.microsoft.com/office/drawing/2014/main" id="{6DB6EEFF-8D1E-9241-80FD-89F079CD2B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1" name="Line 92">
            <a:extLst>
              <a:ext uri="{FF2B5EF4-FFF2-40B4-BE49-F238E27FC236}">
                <a16:creationId xmlns:a16="http://schemas.microsoft.com/office/drawing/2014/main" id="{28ABE347-6F7D-2D4E-9DD0-422B7BAE9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2" name="Line 93">
            <a:extLst>
              <a:ext uri="{FF2B5EF4-FFF2-40B4-BE49-F238E27FC236}">
                <a16:creationId xmlns:a16="http://schemas.microsoft.com/office/drawing/2014/main" id="{9852E789-7561-F44E-99D3-70D366F40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3" name="Line 94">
            <a:extLst>
              <a:ext uri="{FF2B5EF4-FFF2-40B4-BE49-F238E27FC236}">
                <a16:creationId xmlns:a16="http://schemas.microsoft.com/office/drawing/2014/main" id="{0F41A52D-7C87-5344-BCAC-5E550B329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5464175"/>
            <a:ext cx="48895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4" name="Line 95">
            <a:extLst>
              <a:ext uri="{FF2B5EF4-FFF2-40B4-BE49-F238E27FC236}">
                <a16:creationId xmlns:a16="http://schemas.microsoft.com/office/drawing/2014/main" id="{CFAA1E69-B0BF-6A43-9556-8041A998E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5" name="Line 96">
            <a:extLst>
              <a:ext uri="{FF2B5EF4-FFF2-40B4-BE49-F238E27FC236}">
                <a16:creationId xmlns:a16="http://schemas.microsoft.com/office/drawing/2014/main" id="{A5BFD2C5-3C09-2044-A79C-E35D39468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6" name="Line 97">
            <a:extLst>
              <a:ext uri="{FF2B5EF4-FFF2-40B4-BE49-F238E27FC236}">
                <a16:creationId xmlns:a16="http://schemas.microsoft.com/office/drawing/2014/main" id="{24C73AF3-823A-1844-95EF-900F4810C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7" name="Line 98">
            <a:extLst>
              <a:ext uri="{FF2B5EF4-FFF2-40B4-BE49-F238E27FC236}">
                <a16:creationId xmlns:a16="http://schemas.microsoft.com/office/drawing/2014/main" id="{D6EBA825-DD1D-0A45-8CFE-709EFF512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8" name="Line 99">
            <a:extLst>
              <a:ext uri="{FF2B5EF4-FFF2-40B4-BE49-F238E27FC236}">
                <a16:creationId xmlns:a16="http://schemas.microsoft.com/office/drawing/2014/main" id="{7953134B-87F5-DE40-B140-3C97894B5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9" name="Line 100">
            <a:extLst>
              <a:ext uri="{FF2B5EF4-FFF2-40B4-BE49-F238E27FC236}">
                <a16:creationId xmlns:a16="http://schemas.microsoft.com/office/drawing/2014/main" id="{B43FB74A-E657-CD4A-A74A-4A8E61F50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0" name="Line 101">
            <a:extLst>
              <a:ext uri="{FF2B5EF4-FFF2-40B4-BE49-F238E27FC236}">
                <a16:creationId xmlns:a16="http://schemas.microsoft.com/office/drawing/2014/main" id="{3D9E90A5-FD8D-6B41-BF0A-BFB4FC17EB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1" name="Line 102">
            <a:extLst>
              <a:ext uri="{FF2B5EF4-FFF2-40B4-BE49-F238E27FC236}">
                <a16:creationId xmlns:a16="http://schemas.microsoft.com/office/drawing/2014/main" id="{7950F460-F915-2348-A9B4-540251C971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1798638"/>
            <a:ext cx="1222375" cy="9779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2" name="Line 103">
            <a:extLst>
              <a:ext uri="{FF2B5EF4-FFF2-40B4-BE49-F238E27FC236}">
                <a16:creationId xmlns:a16="http://schemas.microsoft.com/office/drawing/2014/main" id="{70D7355D-16D0-034D-8A86-17455739BE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3" name="Line 104">
            <a:extLst>
              <a:ext uri="{FF2B5EF4-FFF2-40B4-BE49-F238E27FC236}">
                <a16:creationId xmlns:a16="http://schemas.microsoft.com/office/drawing/2014/main" id="{47672B87-DC00-A044-8CD0-B62FC989BE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4" name="Line 105">
            <a:extLst>
              <a:ext uri="{FF2B5EF4-FFF2-40B4-BE49-F238E27FC236}">
                <a16:creationId xmlns:a16="http://schemas.microsoft.com/office/drawing/2014/main" id="{C0098380-D9B3-3A4D-A5CC-F816BD0EC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5" name="Line 106">
            <a:extLst>
              <a:ext uri="{FF2B5EF4-FFF2-40B4-BE49-F238E27FC236}">
                <a16:creationId xmlns:a16="http://schemas.microsoft.com/office/drawing/2014/main" id="{787953B9-37A6-6E4C-84B9-E5DFEE45A9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6" name="Line 107">
            <a:extLst>
              <a:ext uri="{FF2B5EF4-FFF2-40B4-BE49-F238E27FC236}">
                <a16:creationId xmlns:a16="http://schemas.microsoft.com/office/drawing/2014/main" id="{BE40E45B-84B1-7243-B09C-5FAA7E3FC7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7" name="Line 108">
            <a:extLst>
              <a:ext uri="{FF2B5EF4-FFF2-40B4-BE49-F238E27FC236}">
                <a16:creationId xmlns:a16="http://schemas.microsoft.com/office/drawing/2014/main" id="{AA520592-B0E1-E146-B32D-1A7F0A3CD9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8" name="Line 109">
            <a:extLst>
              <a:ext uri="{FF2B5EF4-FFF2-40B4-BE49-F238E27FC236}">
                <a16:creationId xmlns:a16="http://schemas.microsoft.com/office/drawing/2014/main" id="{7C27B084-9E39-5947-A148-5F3383813F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9" name="Line 110">
            <a:extLst>
              <a:ext uri="{FF2B5EF4-FFF2-40B4-BE49-F238E27FC236}">
                <a16:creationId xmlns:a16="http://schemas.microsoft.com/office/drawing/2014/main" id="{1377F182-4418-3D4A-A7CE-921E66420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0" name="Line 111">
            <a:extLst>
              <a:ext uri="{FF2B5EF4-FFF2-40B4-BE49-F238E27FC236}">
                <a16:creationId xmlns:a16="http://schemas.microsoft.com/office/drawing/2014/main" id="{C54B0684-4EAC-2D4F-9B3D-7CD8E6884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1" name="Line 112">
            <a:extLst>
              <a:ext uri="{FF2B5EF4-FFF2-40B4-BE49-F238E27FC236}">
                <a16:creationId xmlns:a16="http://schemas.microsoft.com/office/drawing/2014/main" id="{08DA9689-1A18-C445-9AFF-135DCFF6A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2" name="Line 113">
            <a:extLst>
              <a:ext uri="{FF2B5EF4-FFF2-40B4-BE49-F238E27FC236}">
                <a16:creationId xmlns:a16="http://schemas.microsoft.com/office/drawing/2014/main" id="{C8FD433B-CA29-DF45-8739-8D1381581B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3" name="Line 114">
            <a:extLst>
              <a:ext uri="{FF2B5EF4-FFF2-40B4-BE49-F238E27FC236}">
                <a16:creationId xmlns:a16="http://schemas.microsoft.com/office/drawing/2014/main" id="{10721F46-1C18-6842-A14C-5DB0FF15A3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4" name="Line 115">
            <a:extLst>
              <a:ext uri="{FF2B5EF4-FFF2-40B4-BE49-F238E27FC236}">
                <a16:creationId xmlns:a16="http://schemas.microsoft.com/office/drawing/2014/main" id="{98DA78F2-59A4-F648-BC0C-8FBDCE0C2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5" name="Line 116">
            <a:extLst>
              <a:ext uri="{FF2B5EF4-FFF2-40B4-BE49-F238E27FC236}">
                <a16:creationId xmlns:a16="http://schemas.microsoft.com/office/drawing/2014/main" id="{9B173DDD-9DBE-CA45-A63F-AC94430BD0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6" name="Line 117">
            <a:extLst>
              <a:ext uri="{FF2B5EF4-FFF2-40B4-BE49-F238E27FC236}">
                <a16:creationId xmlns:a16="http://schemas.microsoft.com/office/drawing/2014/main" id="{054C8817-9BE2-B342-A00C-FD5FE7CA1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7" name="Line 118">
            <a:extLst>
              <a:ext uri="{FF2B5EF4-FFF2-40B4-BE49-F238E27FC236}">
                <a16:creationId xmlns:a16="http://schemas.microsoft.com/office/drawing/2014/main" id="{E6D07EB4-E229-C249-98FA-D74665943E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8" name="Line 119">
            <a:extLst>
              <a:ext uri="{FF2B5EF4-FFF2-40B4-BE49-F238E27FC236}">
                <a16:creationId xmlns:a16="http://schemas.microsoft.com/office/drawing/2014/main" id="{DB6A8530-5BF2-A141-84F6-4AAD8D6121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9" name="Line 120">
            <a:extLst>
              <a:ext uri="{FF2B5EF4-FFF2-40B4-BE49-F238E27FC236}">
                <a16:creationId xmlns:a16="http://schemas.microsoft.com/office/drawing/2014/main" id="{5548FF34-2C2C-3547-905E-4FBBEE0D7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0" name="Line 121">
            <a:extLst>
              <a:ext uri="{FF2B5EF4-FFF2-40B4-BE49-F238E27FC236}">
                <a16:creationId xmlns:a16="http://schemas.microsoft.com/office/drawing/2014/main" id="{1D6A99AA-152B-9F49-B5C0-D53DF9638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1" name="Line 122">
            <a:extLst>
              <a:ext uri="{FF2B5EF4-FFF2-40B4-BE49-F238E27FC236}">
                <a16:creationId xmlns:a16="http://schemas.microsoft.com/office/drawing/2014/main" id="{F8FDC201-9649-6447-A650-D218474C99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2" name="Line 123">
            <a:extLst>
              <a:ext uri="{FF2B5EF4-FFF2-40B4-BE49-F238E27FC236}">
                <a16:creationId xmlns:a16="http://schemas.microsoft.com/office/drawing/2014/main" id="{0B8F7F11-E84E-D64E-AD34-B818244F64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3" name="Line 124">
            <a:extLst>
              <a:ext uri="{FF2B5EF4-FFF2-40B4-BE49-F238E27FC236}">
                <a16:creationId xmlns:a16="http://schemas.microsoft.com/office/drawing/2014/main" id="{A3EA553A-B155-B744-9671-8A183CFC07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4" name="Line 125">
            <a:extLst>
              <a:ext uri="{FF2B5EF4-FFF2-40B4-BE49-F238E27FC236}">
                <a16:creationId xmlns:a16="http://schemas.microsoft.com/office/drawing/2014/main" id="{085135EA-6235-2E44-9108-F2DC081C7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3019425"/>
            <a:ext cx="977900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5" name="Line 126">
            <a:extLst>
              <a:ext uri="{FF2B5EF4-FFF2-40B4-BE49-F238E27FC236}">
                <a16:creationId xmlns:a16="http://schemas.microsoft.com/office/drawing/2014/main" id="{C2A5C427-9275-574B-847C-3BAD0915B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6" name="Line 127">
            <a:extLst>
              <a:ext uri="{FF2B5EF4-FFF2-40B4-BE49-F238E27FC236}">
                <a16:creationId xmlns:a16="http://schemas.microsoft.com/office/drawing/2014/main" id="{BA968B26-1B51-3C45-9E00-0320390D98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7" name="Line 128">
            <a:extLst>
              <a:ext uri="{FF2B5EF4-FFF2-40B4-BE49-F238E27FC236}">
                <a16:creationId xmlns:a16="http://schemas.microsoft.com/office/drawing/2014/main" id="{664D8FFF-3E8B-E747-B9E3-D3AB701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8" name="Line 129">
            <a:extLst>
              <a:ext uri="{FF2B5EF4-FFF2-40B4-BE49-F238E27FC236}">
                <a16:creationId xmlns:a16="http://schemas.microsoft.com/office/drawing/2014/main" id="{A9AE2D0B-B749-6449-B9C4-3DC282F09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9" name="Line 130">
            <a:extLst>
              <a:ext uri="{FF2B5EF4-FFF2-40B4-BE49-F238E27FC236}">
                <a16:creationId xmlns:a16="http://schemas.microsoft.com/office/drawing/2014/main" id="{302BC0FE-547F-2449-B204-7E082799DE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0" name="Line 131">
            <a:extLst>
              <a:ext uri="{FF2B5EF4-FFF2-40B4-BE49-F238E27FC236}">
                <a16:creationId xmlns:a16="http://schemas.microsoft.com/office/drawing/2014/main" id="{342BFB7D-01C6-E940-B7F1-E40F25F4EA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1" name="Line 132">
            <a:extLst>
              <a:ext uri="{FF2B5EF4-FFF2-40B4-BE49-F238E27FC236}">
                <a16:creationId xmlns:a16="http://schemas.microsoft.com/office/drawing/2014/main" id="{3B504C5C-C046-1A40-A779-1ED609A7F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2" name="Line 133">
            <a:extLst>
              <a:ext uri="{FF2B5EF4-FFF2-40B4-BE49-F238E27FC236}">
                <a16:creationId xmlns:a16="http://schemas.microsoft.com/office/drawing/2014/main" id="{965FAB57-D0C8-244E-BBDA-954CB4AA8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3" name="Line 134">
            <a:extLst>
              <a:ext uri="{FF2B5EF4-FFF2-40B4-BE49-F238E27FC236}">
                <a16:creationId xmlns:a16="http://schemas.microsoft.com/office/drawing/2014/main" id="{05AA3DA8-B8A3-4B4E-847C-2EE21FB488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4975" y="4975225"/>
            <a:ext cx="97790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4" name="Line 135">
            <a:extLst>
              <a:ext uri="{FF2B5EF4-FFF2-40B4-BE49-F238E27FC236}">
                <a16:creationId xmlns:a16="http://schemas.microsoft.com/office/drawing/2014/main" id="{E3F43F33-3968-5842-A507-3D7E3A6C7C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5" name="Line 136">
            <a:extLst>
              <a:ext uri="{FF2B5EF4-FFF2-40B4-BE49-F238E27FC236}">
                <a16:creationId xmlns:a16="http://schemas.microsoft.com/office/drawing/2014/main" id="{9162C027-8CB0-8F4C-83D0-4DDC69DB7D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6" name="Line 137">
            <a:extLst>
              <a:ext uri="{FF2B5EF4-FFF2-40B4-BE49-F238E27FC236}">
                <a16:creationId xmlns:a16="http://schemas.microsoft.com/office/drawing/2014/main" id="{02E4ACD7-126D-E14C-8FBC-42B0EB7571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7" name="Line 138">
            <a:extLst>
              <a:ext uri="{FF2B5EF4-FFF2-40B4-BE49-F238E27FC236}">
                <a16:creationId xmlns:a16="http://schemas.microsoft.com/office/drawing/2014/main" id="{26EC69FB-ED4C-2041-9333-28F9E96311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8" name="Line 139">
            <a:extLst>
              <a:ext uri="{FF2B5EF4-FFF2-40B4-BE49-F238E27FC236}">
                <a16:creationId xmlns:a16="http://schemas.microsoft.com/office/drawing/2014/main" id="{C118426D-1A06-D447-8CF7-902D13C1C2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09" name="Line 140">
            <a:extLst>
              <a:ext uri="{FF2B5EF4-FFF2-40B4-BE49-F238E27FC236}">
                <a16:creationId xmlns:a16="http://schemas.microsoft.com/office/drawing/2014/main" id="{52865247-2CFF-604F-BB1F-8C60A92887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0" name="Line 141">
            <a:extLst>
              <a:ext uri="{FF2B5EF4-FFF2-40B4-BE49-F238E27FC236}">
                <a16:creationId xmlns:a16="http://schemas.microsoft.com/office/drawing/2014/main" id="{55E3F33D-E248-254F-8DAE-29A66A9D9D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3263900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1" name="Line 142">
            <a:extLst>
              <a:ext uri="{FF2B5EF4-FFF2-40B4-BE49-F238E27FC236}">
                <a16:creationId xmlns:a16="http://schemas.microsoft.com/office/drawing/2014/main" id="{4B7C2AF2-4D0B-D149-AD88-3889F4B51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486275"/>
            <a:ext cx="1220788" cy="9779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2" name="Line 143">
            <a:extLst>
              <a:ext uri="{FF2B5EF4-FFF2-40B4-BE49-F238E27FC236}">
                <a16:creationId xmlns:a16="http://schemas.microsoft.com/office/drawing/2014/main" id="{ECFBC491-395E-A448-B6F7-D0924DA27F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3" name="Line 144">
            <a:extLst>
              <a:ext uri="{FF2B5EF4-FFF2-40B4-BE49-F238E27FC236}">
                <a16:creationId xmlns:a16="http://schemas.microsoft.com/office/drawing/2014/main" id="{0268E696-BD0F-C441-AD02-CDD015AD54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4" name="Line 145">
            <a:extLst>
              <a:ext uri="{FF2B5EF4-FFF2-40B4-BE49-F238E27FC236}">
                <a16:creationId xmlns:a16="http://schemas.microsoft.com/office/drawing/2014/main" id="{B4E02921-8316-154A-8571-E0837E3513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50837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5" name="Line 146">
            <a:extLst>
              <a:ext uri="{FF2B5EF4-FFF2-40B4-BE49-F238E27FC236}">
                <a16:creationId xmlns:a16="http://schemas.microsoft.com/office/drawing/2014/main" id="{68EA3A6C-74C6-6F4B-8A06-491631D30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6" name="Line 147">
            <a:extLst>
              <a:ext uri="{FF2B5EF4-FFF2-40B4-BE49-F238E27FC236}">
                <a16:creationId xmlns:a16="http://schemas.microsoft.com/office/drawing/2014/main" id="{3743F803-8A8E-2248-9E56-B692354689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2532063"/>
            <a:ext cx="977900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7" name="Line 148">
            <a:extLst>
              <a:ext uri="{FF2B5EF4-FFF2-40B4-BE49-F238E27FC236}">
                <a16:creationId xmlns:a16="http://schemas.microsoft.com/office/drawing/2014/main" id="{6C13A5A7-6CCF-D043-986A-621F566D3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8" name="Line 149">
            <a:extLst>
              <a:ext uri="{FF2B5EF4-FFF2-40B4-BE49-F238E27FC236}">
                <a16:creationId xmlns:a16="http://schemas.microsoft.com/office/drawing/2014/main" id="{1878ABDF-5CCF-444E-9D53-B65ACCB641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1798638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19" name="Line 150">
            <a:extLst>
              <a:ext uri="{FF2B5EF4-FFF2-40B4-BE49-F238E27FC236}">
                <a16:creationId xmlns:a16="http://schemas.microsoft.com/office/drawing/2014/main" id="{4CFD05EA-D635-E24C-ABD0-4061E8750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0" name="Line 151">
            <a:extLst>
              <a:ext uri="{FF2B5EF4-FFF2-40B4-BE49-F238E27FC236}">
                <a16:creationId xmlns:a16="http://schemas.microsoft.com/office/drawing/2014/main" id="{D6F42412-993B-5F44-AB2E-D15BFE8D0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1" name="Line 152">
            <a:extLst>
              <a:ext uri="{FF2B5EF4-FFF2-40B4-BE49-F238E27FC236}">
                <a16:creationId xmlns:a16="http://schemas.microsoft.com/office/drawing/2014/main" id="{BD78C925-BFD1-664A-8076-F7100E388F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2" name="Line 153">
            <a:extLst>
              <a:ext uri="{FF2B5EF4-FFF2-40B4-BE49-F238E27FC236}">
                <a16:creationId xmlns:a16="http://schemas.microsoft.com/office/drawing/2014/main" id="{F1367920-58CF-DD4B-AB0A-31D5860B9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97522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3" name="Line 154">
            <a:extLst>
              <a:ext uri="{FF2B5EF4-FFF2-40B4-BE49-F238E27FC236}">
                <a16:creationId xmlns:a16="http://schemas.microsoft.com/office/drawing/2014/main" id="{31281E25-13D9-0747-9C6A-DAE2E1EAA1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4" name="Line 155">
            <a:extLst>
              <a:ext uri="{FF2B5EF4-FFF2-40B4-BE49-F238E27FC236}">
                <a16:creationId xmlns:a16="http://schemas.microsoft.com/office/drawing/2014/main" id="{F3095CB2-57BF-CF46-B18A-4D7E4A1644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5" name="Line 156">
            <a:extLst>
              <a:ext uri="{FF2B5EF4-FFF2-40B4-BE49-F238E27FC236}">
                <a16:creationId xmlns:a16="http://schemas.microsoft.com/office/drawing/2014/main" id="{575B4B9F-AC56-0348-9DDF-A32564A4A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6" name="Line 157">
            <a:extLst>
              <a:ext uri="{FF2B5EF4-FFF2-40B4-BE49-F238E27FC236}">
                <a16:creationId xmlns:a16="http://schemas.microsoft.com/office/drawing/2014/main" id="{72883FC6-92DC-EF46-B9D1-09BC5578AE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7" name="Line 158">
            <a:extLst>
              <a:ext uri="{FF2B5EF4-FFF2-40B4-BE49-F238E27FC236}">
                <a16:creationId xmlns:a16="http://schemas.microsoft.com/office/drawing/2014/main" id="{2BF425B6-F024-2649-B336-16E92F277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8" name="Line 159">
            <a:extLst>
              <a:ext uri="{FF2B5EF4-FFF2-40B4-BE49-F238E27FC236}">
                <a16:creationId xmlns:a16="http://schemas.microsoft.com/office/drawing/2014/main" id="{C48C53C2-D9EA-BF47-8BC8-63753997E3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29" name="Line 160">
            <a:extLst>
              <a:ext uri="{FF2B5EF4-FFF2-40B4-BE49-F238E27FC236}">
                <a16:creationId xmlns:a16="http://schemas.microsoft.com/office/drawing/2014/main" id="{5177A08B-E9AD-DF49-8009-2CBAECF7C6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4975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0" name="Line 161">
            <a:extLst>
              <a:ext uri="{FF2B5EF4-FFF2-40B4-BE49-F238E27FC236}">
                <a16:creationId xmlns:a16="http://schemas.microsoft.com/office/drawing/2014/main" id="{0A8C7477-02B9-1742-999B-B5BDD62877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263900"/>
            <a:ext cx="244475" cy="24447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1" name="Line 162">
            <a:extLst>
              <a:ext uri="{FF2B5EF4-FFF2-40B4-BE49-F238E27FC236}">
                <a16:creationId xmlns:a16="http://schemas.microsoft.com/office/drawing/2014/main" id="{05283327-9BB1-834E-A9A8-6C175BFC6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2" name="Line 163">
            <a:extLst>
              <a:ext uri="{FF2B5EF4-FFF2-40B4-BE49-F238E27FC236}">
                <a16:creationId xmlns:a16="http://schemas.microsoft.com/office/drawing/2014/main" id="{B094C1F2-B16F-CD4E-BF26-9725DBB3D8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2043113"/>
            <a:ext cx="977900" cy="19542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3" name="Line 164">
            <a:extLst>
              <a:ext uri="{FF2B5EF4-FFF2-40B4-BE49-F238E27FC236}">
                <a16:creationId xmlns:a16="http://schemas.microsoft.com/office/drawing/2014/main" id="{734683E8-59DC-C745-85AD-D4C82408CF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4" name="Line 165">
            <a:extLst>
              <a:ext uri="{FF2B5EF4-FFF2-40B4-BE49-F238E27FC236}">
                <a16:creationId xmlns:a16="http://schemas.microsoft.com/office/drawing/2014/main" id="{334D7257-E66F-804D-8295-BF9493152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5" name="Line 166">
            <a:extLst>
              <a:ext uri="{FF2B5EF4-FFF2-40B4-BE49-F238E27FC236}">
                <a16:creationId xmlns:a16="http://schemas.microsoft.com/office/drawing/2014/main" id="{94BEE3B2-02B0-4143-B2F2-52388D5A2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6" name="Line 167">
            <a:extLst>
              <a:ext uri="{FF2B5EF4-FFF2-40B4-BE49-F238E27FC236}">
                <a16:creationId xmlns:a16="http://schemas.microsoft.com/office/drawing/2014/main" id="{06EB5270-12FF-404E-86B8-332D065730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7" name="Line 168">
            <a:extLst>
              <a:ext uri="{FF2B5EF4-FFF2-40B4-BE49-F238E27FC236}">
                <a16:creationId xmlns:a16="http://schemas.microsoft.com/office/drawing/2014/main" id="{09B526FA-C809-684C-83CE-F72B389B57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8" name="Line 169">
            <a:extLst>
              <a:ext uri="{FF2B5EF4-FFF2-40B4-BE49-F238E27FC236}">
                <a16:creationId xmlns:a16="http://schemas.microsoft.com/office/drawing/2014/main" id="{48CC1B51-6069-5649-A707-5461B42230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39" name="Line 170">
            <a:extLst>
              <a:ext uri="{FF2B5EF4-FFF2-40B4-BE49-F238E27FC236}">
                <a16:creationId xmlns:a16="http://schemas.microsoft.com/office/drawing/2014/main" id="{024E3447-0F58-4F42-ACD1-88B495BC0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5951538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0" name="Line 171">
            <a:extLst>
              <a:ext uri="{FF2B5EF4-FFF2-40B4-BE49-F238E27FC236}">
                <a16:creationId xmlns:a16="http://schemas.microsoft.com/office/drawing/2014/main" id="{35943177-18E8-5444-9485-61A63F111B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62613" y="2532063"/>
            <a:ext cx="244475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1" name="Line 172">
            <a:extLst>
              <a:ext uri="{FF2B5EF4-FFF2-40B4-BE49-F238E27FC236}">
                <a16:creationId xmlns:a16="http://schemas.microsoft.com/office/drawing/2014/main" id="{E21CAE88-6F3C-C746-B5DC-A254C96AD0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2" name="Line 173">
            <a:extLst>
              <a:ext uri="{FF2B5EF4-FFF2-40B4-BE49-F238E27FC236}">
                <a16:creationId xmlns:a16="http://schemas.microsoft.com/office/drawing/2014/main" id="{D70D2488-506B-3243-8CCD-DF04952766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3" name="Line 174">
            <a:extLst>
              <a:ext uri="{FF2B5EF4-FFF2-40B4-BE49-F238E27FC236}">
                <a16:creationId xmlns:a16="http://schemas.microsoft.com/office/drawing/2014/main" id="{1B158634-7D21-454A-9234-BCCFECD00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4" name="Line 175">
            <a:extLst>
              <a:ext uri="{FF2B5EF4-FFF2-40B4-BE49-F238E27FC236}">
                <a16:creationId xmlns:a16="http://schemas.microsoft.com/office/drawing/2014/main" id="{763B2AF0-D389-6543-A2C2-9170DE7EF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5" name="Line 176">
            <a:extLst>
              <a:ext uri="{FF2B5EF4-FFF2-40B4-BE49-F238E27FC236}">
                <a16:creationId xmlns:a16="http://schemas.microsoft.com/office/drawing/2014/main" id="{051FF933-51A2-D549-99FE-DB652A1166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6" name="Line 177">
            <a:extLst>
              <a:ext uri="{FF2B5EF4-FFF2-40B4-BE49-F238E27FC236}">
                <a16:creationId xmlns:a16="http://schemas.microsoft.com/office/drawing/2014/main" id="{6E4D4B14-699C-6C45-8C1E-777557EE42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7" name="Line 178">
            <a:extLst>
              <a:ext uri="{FF2B5EF4-FFF2-40B4-BE49-F238E27FC236}">
                <a16:creationId xmlns:a16="http://schemas.microsoft.com/office/drawing/2014/main" id="{A31D3E31-9A03-5F45-9B99-A609BA48EF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8" name="Line 179">
            <a:extLst>
              <a:ext uri="{FF2B5EF4-FFF2-40B4-BE49-F238E27FC236}">
                <a16:creationId xmlns:a16="http://schemas.microsoft.com/office/drawing/2014/main" id="{6C141D10-3CFA-4840-A928-2269432FE0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2532063"/>
            <a:ext cx="733425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49" name="Line 180">
            <a:extLst>
              <a:ext uri="{FF2B5EF4-FFF2-40B4-BE49-F238E27FC236}">
                <a16:creationId xmlns:a16="http://schemas.microsoft.com/office/drawing/2014/main" id="{5FB1A804-1DA9-9F47-90A3-CEE2D40D2F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5219700"/>
            <a:ext cx="3176588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0" name="Line 181">
            <a:extLst>
              <a:ext uri="{FF2B5EF4-FFF2-40B4-BE49-F238E27FC236}">
                <a16:creationId xmlns:a16="http://schemas.microsoft.com/office/drawing/2014/main" id="{2AC1ECD9-CBE3-9246-9031-0999DDF14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3925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1" name="Line 182">
            <a:extLst>
              <a:ext uri="{FF2B5EF4-FFF2-40B4-BE49-F238E27FC236}">
                <a16:creationId xmlns:a16="http://schemas.microsoft.com/office/drawing/2014/main" id="{169D5104-C475-5C42-9999-067D19953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2" name="Line 183">
            <a:extLst>
              <a:ext uri="{FF2B5EF4-FFF2-40B4-BE49-F238E27FC236}">
                <a16:creationId xmlns:a16="http://schemas.microsoft.com/office/drawing/2014/main" id="{B76B5142-BB1F-5043-9979-C22B2FBC8B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3" name="Line 184">
            <a:extLst>
              <a:ext uri="{FF2B5EF4-FFF2-40B4-BE49-F238E27FC236}">
                <a16:creationId xmlns:a16="http://schemas.microsoft.com/office/drawing/2014/main" id="{710E2634-F286-4542-9814-EABBBA3B02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4975225"/>
            <a:ext cx="1222375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4" name="Line 185">
            <a:extLst>
              <a:ext uri="{FF2B5EF4-FFF2-40B4-BE49-F238E27FC236}">
                <a16:creationId xmlns:a16="http://schemas.microsoft.com/office/drawing/2014/main" id="{D8E6BA79-672F-114F-8798-33B81CC06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5" name="Line 186">
            <a:extLst>
              <a:ext uri="{FF2B5EF4-FFF2-40B4-BE49-F238E27FC236}">
                <a16:creationId xmlns:a16="http://schemas.microsoft.com/office/drawing/2014/main" id="{31387FCA-B91A-2849-B2F3-0D369525C8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6" name="Line 187">
            <a:extLst>
              <a:ext uri="{FF2B5EF4-FFF2-40B4-BE49-F238E27FC236}">
                <a16:creationId xmlns:a16="http://schemas.microsoft.com/office/drawing/2014/main" id="{4747374B-0B6E-0842-9287-542D580FD6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508375"/>
            <a:ext cx="3421063" cy="17113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7" name="Line 188">
            <a:extLst>
              <a:ext uri="{FF2B5EF4-FFF2-40B4-BE49-F238E27FC236}">
                <a16:creationId xmlns:a16="http://schemas.microsoft.com/office/drawing/2014/main" id="{0B425B4D-4879-D547-9237-25CA8C20FC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8" name="Line 189">
            <a:extLst>
              <a:ext uri="{FF2B5EF4-FFF2-40B4-BE49-F238E27FC236}">
                <a16:creationId xmlns:a16="http://schemas.microsoft.com/office/drawing/2014/main" id="{A6782C6C-EF0C-354C-B3D0-7E73BCA78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59" name="Line 190">
            <a:extLst>
              <a:ext uri="{FF2B5EF4-FFF2-40B4-BE49-F238E27FC236}">
                <a16:creationId xmlns:a16="http://schemas.microsoft.com/office/drawing/2014/main" id="{4D9D6959-4107-C648-B3CE-6E0B2A7F1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0" name="Line 191">
            <a:extLst>
              <a:ext uri="{FF2B5EF4-FFF2-40B4-BE49-F238E27FC236}">
                <a16:creationId xmlns:a16="http://schemas.microsoft.com/office/drawing/2014/main" id="{DCE5A43C-752C-F94D-ADE2-44EA929971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1" name="Line 192">
            <a:extLst>
              <a:ext uri="{FF2B5EF4-FFF2-40B4-BE49-F238E27FC236}">
                <a16:creationId xmlns:a16="http://schemas.microsoft.com/office/drawing/2014/main" id="{E89AB052-81E4-7F4A-BD97-72D50C964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2" name="Line 193">
            <a:extLst>
              <a:ext uri="{FF2B5EF4-FFF2-40B4-BE49-F238E27FC236}">
                <a16:creationId xmlns:a16="http://schemas.microsoft.com/office/drawing/2014/main" id="{04CF94E3-531B-124C-92B5-CE246C329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3" name="Line 194">
            <a:extLst>
              <a:ext uri="{FF2B5EF4-FFF2-40B4-BE49-F238E27FC236}">
                <a16:creationId xmlns:a16="http://schemas.microsoft.com/office/drawing/2014/main" id="{036977A6-C48B-3840-9862-30377CC59E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4" name="Line 195">
            <a:extLst>
              <a:ext uri="{FF2B5EF4-FFF2-40B4-BE49-F238E27FC236}">
                <a16:creationId xmlns:a16="http://schemas.microsoft.com/office/drawing/2014/main" id="{7531C4FF-2631-C14E-ABC7-365C00455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5" name="Line 196">
            <a:extLst>
              <a:ext uri="{FF2B5EF4-FFF2-40B4-BE49-F238E27FC236}">
                <a16:creationId xmlns:a16="http://schemas.microsoft.com/office/drawing/2014/main" id="{73BC6576-09AC-0246-8281-7B3518CDAC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1550" y="2287588"/>
            <a:ext cx="14668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6" name="Line 197">
            <a:extLst>
              <a:ext uri="{FF2B5EF4-FFF2-40B4-BE49-F238E27FC236}">
                <a16:creationId xmlns:a16="http://schemas.microsoft.com/office/drawing/2014/main" id="{FB2B666F-8B75-D246-88EA-BAFD6635A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7" name="Line 198">
            <a:extLst>
              <a:ext uri="{FF2B5EF4-FFF2-40B4-BE49-F238E27FC236}">
                <a16:creationId xmlns:a16="http://schemas.microsoft.com/office/drawing/2014/main" id="{65C52520-560B-5540-90DB-60C0D017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8" name="Line 199">
            <a:extLst>
              <a:ext uri="{FF2B5EF4-FFF2-40B4-BE49-F238E27FC236}">
                <a16:creationId xmlns:a16="http://schemas.microsoft.com/office/drawing/2014/main" id="{2A152D1E-09C8-0C49-BFD9-F87EB4411F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3997325"/>
            <a:ext cx="1587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69" name="Line 200">
            <a:extLst>
              <a:ext uri="{FF2B5EF4-FFF2-40B4-BE49-F238E27FC236}">
                <a16:creationId xmlns:a16="http://schemas.microsoft.com/office/drawing/2014/main" id="{CA278688-BBDB-7C49-A072-B0EE26CE6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287588"/>
            <a:ext cx="488950" cy="26876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0" name="Line 201">
            <a:extLst>
              <a:ext uri="{FF2B5EF4-FFF2-40B4-BE49-F238E27FC236}">
                <a16:creationId xmlns:a16="http://schemas.microsoft.com/office/drawing/2014/main" id="{5506A170-C36D-CA4A-95F6-B11360B51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1" name="Line 202">
            <a:extLst>
              <a:ext uri="{FF2B5EF4-FFF2-40B4-BE49-F238E27FC236}">
                <a16:creationId xmlns:a16="http://schemas.microsoft.com/office/drawing/2014/main" id="{89F4D7BE-9DEB-F243-991E-D04CAE64E6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2" name="Line 203">
            <a:extLst>
              <a:ext uri="{FF2B5EF4-FFF2-40B4-BE49-F238E27FC236}">
                <a16:creationId xmlns:a16="http://schemas.microsoft.com/office/drawing/2014/main" id="{E15EB75D-F0A8-454D-8B1A-C0C65E149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3" name="Line 204">
            <a:extLst>
              <a:ext uri="{FF2B5EF4-FFF2-40B4-BE49-F238E27FC236}">
                <a16:creationId xmlns:a16="http://schemas.microsoft.com/office/drawing/2014/main" id="{874054BC-4AC3-AB49-A01F-8DACDCEE1D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4" name="Line 205">
            <a:extLst>
              <a:ext uri="{FF2B5EF4-FFF2-40B4-BE49-F238E27FC236}">
                <a16:creationId xmlns:a16="http://schemas.microsoft.com/office/drawing/2014/main" id="{0A384152-D40B-9E4A-8E2C-356534E1B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5" name="Line 206">
            <a:extLst>
              <a:ext uri="{FF2B5EF4-FFF2-40B4-BE49-F238E27FC236}">
                <a16:creationId xmlns:a16="http://schemas.microsoft.com/office/drawing/2014/main" id="{FA5842D1-A228-2147-8C22-41E3F7D93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6" name="Line 207">
            <a:extLst>
              <a:ext uri="{FF2B5EF4-FFF2-40B4-BE49-F238E27FC236}">
                <a16:creationId xmlns:a16="http://schemas.microsoft.com/office/drawing/2014/main" id="{7EB022A6-FE3E-F74A-A297-873072A54A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7" name="Line 208">
            <a:extLst>
              <a:ext uri="{FF2B5EF4-FFF2-40B4-BE49-F238E27FC236}">
                <a16:creationId xmlns:a16="http://schemas.microsoft.com/office/drawing/2014/main" id="{77F5A4F7-2BEA-D04F-A0BF-812F847E8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8" name="Line 210">
            <a:extLst>
              <a:ext uri="{FF2B5EF4-FFF2-40B4-BE49-F238E27FC236}">
                <a16:creationId xmlns:a16="http://schemas.microsoft.com/office/drawing/2014/main" id="{D0B8C1B5-387E-174A-8C9D-A4286E0E3A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79" name="Line 212">
            <a:extLst>
              <a:ext uri="{FF2B5EF4-FFF2-40B4-BE49-F238E27FC236}">
                <a16:creationId xmlns:a16="http://schemas.microsoft.com/office/drawing/2014/main" id="{D54F0E09-E922-8147-A16D-7566C5E49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0" name="Line 213">
            <a:extLst>
              <a:ext uri="{FF2B5EF4-FFF2-40B4-BE49-F238E27FC236}">
                <a16:creationId xmlns:a16="http://schemas.microsoft.com/office/drawing/2014/main" id="{68119072-9B5B-BC43-8BF1-A61C97645A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1" name="Line 214">
            <a:extLst>
              <a:ext uri="{FF2B5EF4-FFF2-40B4-BE49-F238E27FC236}">
                <a16:creationId xmlns:a16="http://schemas.microsoft.com/office/drawing/2014/main" id="{51315554-080F-C448-9B9D-FA7E85F60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2" name="Line 215">
            <a:extLst>
              <a:ext uri="{FF2B5EF4-FFF2-40B4-BE49-F238E27FC236}">
                <a16:creationId xmlns:a16="http://schemas.microsoft.com/office/drawing/2014/main" id="{513B10B9-C12B-F746-851B-510785F2E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3" name="Line 216">
            <a:extLst>
              <a:ext uri="{FF2B5EF4-FFF2-40B4-BE49-F238E27FC236}">
                <a16:creationId xmlns:a16="http://schemas.microsoft.com/office/drawing/2014/main" id="{832ADC73-5EB3-BE4C-9D28-D68F329E15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4" name="Line 217">
            <a:extLst>
              <a:ext uri="{FF2B5EF4-FFF2-40B4-BE49-F238E27FC236}">
                <a16:creationId xmlns:a16="http://schemas.microsoft.com/office/drawing/2014/main" id="{223D9097-C271-FB45-A17B-609CEA6E1A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5" name="Line 218">
            <a:extLst>
              <a:ext uri="{FF2B5EF4-FFF2-40B4-BE49-F238E27FC236}">
                <a16:creationId xmlns:a16="http://schemas.microsoft.com/office/drawing/2014/main" id="{53800EC9-D3AA-7949-8CA7-E08F80984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6" name="Line 219">
            <a:extLst>
              <a:ext uri="{FF2B5EF4-FFF2-40B4-BE49-F238E27FC236}">
                <a16:creationId xmlns:a16="http://schemas.microsoft.com/office/drawing/2014/main" id="{CF200192-F449-C243-A914-A27AA6CE92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7" name="Line 220">
            <a:extLst>
              <a:ext uri="{FF2B5EF4-FFF2-40B4-BE49-F238E27FC236}">
                <a16:creationId xmlns:a16="http://schemas.microsoft.com/office/drawing/2014/main" id="{620BECAF-C96A-CA4B-9873-A5FAD98DC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8" name="Line 221">
            <a:extLst>
              <a:ext uri="{FF2B5EF4-FFF2-40B4-BE49-F238E27FC236}">
                <a16:creationId xmlns:a16="http://schemas.microsoft.com/office/drawing/2014/main" id="{B9970EB0-0ADA-3D45-9B41-7D7189C85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89" name="Line 222">
            <a:extLst>
              <a:ext uri="{FF2B5EF4-FFF2-40B4-BE49-F238E27FC236}">
                <a16:creationId xmlns:a16="http://schemas.microsoft.com/office/drawing/2014/main" id="{6C146260-C695-4C4B-92FB-A99DF30B3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241800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0" name="Line 223">
            <a:extLst>
              <a:ext uri="{FF2B5EF4-FFF2-40B4-BE49-F238E27FC236}">
                <a16:creationId xmlns:a16="http://schemas.microsoft.com/office/drawing/2014/main" id="{7B9ACE24-B242-4D41-AEF5-14A8300F7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1" name="Line 224">
            <a:extLst>
              <a:ext uri="{FF2B5EF4-FFF2-40B4-BE49-F238E27FC236}">
                <a16:creationId xmlns:a16="http://schemas.microsoft.com/office/drawing/2014/main" id="{ACC83049-AFF8-0E4F-81A1-0B49F1E66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2" name="Line 225">
            <a:extLst>
              <a:ext uri="{FF2B5EF4-FFF2-40B4-BE49-F238E27FC236}">
                <a16:creationId xmlns:a16="http://schemas.microsoft.com/office/drawing/2014/main" id="{926412CC-C249-A94E-9B10-9315339897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4241800"/>
            <a:ext cx="73342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3" name="Line 226">
            <a:extLst>
              <a:ext uri="{FF2B5EF4-FFF2-40B4-BE49-F238E27FC236}">
                <a16:creationId xmlns:a16="http://schemas.microsoft.com/office/drawing/2014/main" id="{E62A6AFC-1725-3D42-BE39-CD3F2CAAE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4" name="Line 227">
            <a:extLst>
              <a:ext uri="{FF2B5EF4-FFF2-40B4-BE49-F238E27FC236}">
                <a16:creationId xmlns:a16="http://schemas.microsoft.com/office/drawing/2014/main" id="{A060E936-27DA-8240-B07F-71A6928B90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5" name="Line 228">
            <a:extLst>
              <a:ext uri="{FF2B5EF4-FFF2-40B4-BE49-F238E27FC236}">
                <a16:creationId xmlns:a16="http://schemas.microsoft.com/office/drawing/2014/main" id="{24D2906F-3BB6-524D-98E7-6E42530531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6" name="Line 229">
            <a:extLst>
              <a:ext uri="{FF2B5EF4-FFF2-40B4-BE49-F238E27FC236}">
                <a16:creationId xmlns:a16="http://schemas.microsoft.com/office/drawing/2014/main" id="{2C56907A-3F06-E14A-B553-70EBD9897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7" name="Line 230">
            <a:extLst>
              <a:ext uri="{FF2B5EF4-FFF2-40B4-BE49-F238E27FC236}">
                <a16:creationId xmlns:a16="http://schemas.microsoft.com/office/drawing/2014/main" id="{2B15C966-6216-0541-8DC0-2A80AE66A7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4241800"/>
            <a:ext cx="733425" cy="17097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8" name="Line 231">
            <a:extLst>
              <a:ext uri="{FF2B5EF4-FFF2-40B4-BE49-F238E27FC236}">
                <a16:creationId xmlns:a16="http://schemas.microsoft.com/office/drawing/2014/main" id="{5286E976-EE51-2645-9DB2-E065022419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899" name="Line 232">
            <a:extLst>
              <a:ext uri="{FF2B5EF4-FFF2-40B4-BE49-F238E27FC236}">
                <a16:creationId xmlns:a16="http://schemas.microsoft.com/office/drawing/2014/main" id="{59452488-EC2A-9E4C-98F5-94EE85CD3B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0" name="Line 233">
            <a:extLst>
              <a:ext uri="{FF2B5EF4-FFF2-40B4-BE49-F238E27FC236}">
                <a16:creationId xmlns:a16="http://schemas.microsoft.com/office/drawing/2014/main" id="{8A7362CD-8B92-7245-9793-27DA30DFAF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1" name="Line 234">
            <a:extLst>
              <a:ext uri="{FF2B5EF4-FFF2-40B4-BE49-F238E27FC236}">
                <a16:creationId xmlns:a16="http://schemas.microsoft.com/office/drawing/2014/main" id="{3381D8FA-6A95-1045-8233-907712907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2" name="Line 235">
            <a:extLst>
              <a:ext uri="{FF2B5EF4-FFF2-40B4-BE49-F238E27FC236}">
                <a16:creationId xmlns:a16="http://schemas.microsoft.com/office/drawing/2014/main" id="{AAD1996E-2D52-E848-975C-79FCAA899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3" name="Line 236">
            <a:extLst>
              <a:ext uri="{FF2B5EF4-FFF2-40B4-BE49-F238E27FC236}">
                <a16:creationId xmlns:a16="http://schemas.microsoft.com/office/drawing/2014/main" id="{64BED4DB-FBB0-3147-9D4F-BB568264C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4" name="Line 237">
            <a:extLst>
              <a:ext uri="{FF2B5EF4-FFF2-40B4-BE49-F238E27FC236}">
                <a16:creationId xmlns:a16="http://schemas.microsoft.com/office/drawing/2014/main" id="{C080D305-B69D-954F-93B9-A80FC5F96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2043113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5" name="Line 238">
            <a:extLst>
              <a:ext uri="{FF2B5EF4-FFF2-40B4-BE49-F238E27FC236}">
                <a16:creationId xmlns:a16="http://schemas.microsoft.com/office/drawing/2014/main" id="{44DB7C10-BC47-534C-828C-7D7F1E755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6" name="Line 239">
            <a:extLst>
              <a:ext uri="{FF2B5EF4-FFF2-40B4-BE49-F238E27FC236}">
                <a16:creationId xmlns:a16="http://schemas.microsoft.com/office/drawing/2014/main" id="{14B1FF9F-4956-D140-9DA8-8BC011F741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7" name="Line 240">
            <a:extLst>
              <a:ext uri="{FF2B5EF4-FFF2-40B4-BE49-F238E27FC236}">
                <a16:creationId xmlns:a16="http://schemas.microsoft.com/office/drawing/2014/main" id="{1F859A23-F248-BE4F-BDA1-9D0E70537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8" name="Line 241">
            <a:extLst>
              <a:ext uri="{FF2B5EF4-FFF2-40B4-BE49-F238E27FC236}">
                <a16:creationId xmlns:a16="http://schemas.microsoft.com/office/drawing/2014/main" id="{C0F92857-66A1-0046-A222-160F502E7D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875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09" name="Line 242">
            <a:extLst>
              <a:ext uri="{FF2B5EF4-FFF2-40B4-BE49-F238E27FC236}">
                <a16:creationId xmlns:a16="http://schemas.microsoft.com/office/drawing/2014/main" id="{54F3A248-7540-834C-9820-F6E899C93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0" name="Line 243">
            <a:extLst>
              <a:ext uri="{FF2B5EF4-FFF2-40B4-BE49-F238E27FC236}">
                <a16:creationId xmlns:a16="http://schemas.microsoft.com/office/drawing/2014/main" id="{72D114A4-4700-7F46-8F3B-BE2A79E896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1" name="Line 244">
            <a:extLst>
              <a:ext uri="{FF2B5EF4-FFF2-40B4-BE49-F238E27FC236}">
                <a16:creationId xmlns:a16="http://schemas.microsoft.com/office/drawing/2014/main" id="{6232E8DB-30E3-9641-8132-2123CF9742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2" name="Line 245">
            <a:extLst>
              <a:ext uri="{FF2B5EF4-FFF2-40B4-BE49-F238E27FC236}">
                <a16:creationId xmlns:a16="http://schemas.microsoft.com/office/drawing/2014/main" id="{E1183374-1B3C-9F44-B872-F4F2F7E3C7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4730750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3" name="Line 246">
            <a:extLst>
              <a:ext uri="{FF2B5EF4-FFF2-40B4-BE49-F238E27FC236}">
                <a16:creationId xmlns:a16="http://schemas.microsoft.com/office/drawing/2014/main" id="{234815FD-E2B1-1846-AA54-A3862C781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4" name="Line 247">
            <a:extLst>
              <a:ext uri="{FF2B5EF4-FFF2-40B4-BE49-F238E27FC236}">
                <a16:creationId xmlns:a16="http://schemas.microsoft.com/office/drawing/2014/main" id="{81CD44EF-7247-5C4E-A538-B511BE88D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5" name="Line 248">
            <a:extLst>
              <a:ext uri="{FF2B5EF4-FFF2-40B4-BE49-F238E27FC236}">
                <a16:creationId xmlns:a16="http://schemas.microsoft.com/office/drawing/2014/main" id="{D7A03C8B-B555-844B-8DFC-527548A865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6" name="Line 249">
            <a:extLst>
              <a:ext uri="{FF2B5EF4-FFF2-40B4-BE49-F238E27FC236}">
                <a16:creationId xmlns:a16="http://schemas.microsoft.com/office/drawing/2014/main" id="{4B0A9FB1-1018-AB49-BB9B-FA0AE6368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7" name="Line 250">
            <a:extLst>
              <a:ext uri="{FF2B5EF4-FFF2-40B4-BE49-F238E27FC236}">
                <a16:creationId xmlns:a16="http://schemas.microsoft.com/office/drawing/2014/main" id="{6D65E444-D1C0-2A4A-ACEB-6073BD1B8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8" name="Line 251">
            <a:extLst>
              <a:ext uri="{FF2B5EF4-FFF2-40B4-BE49-F238E27FC236}">
                <a16:creationId xmlns:a16="http://schemas.microsoft.com/office/drawing/2014/main" id="{FC8D35A5-175F-3B4A-840D-9388319D2C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19" name="Line 252">
            <a:extLst>
              <a:ext uri="{FF2B5EF4-FFF2-40B4-BE49-F238E27FC236}">
                <a16:creationId xmlns:a16="http://schemas.microsoft.com/office/drawing/2014/main" id="{438889E9-53F7-F64F-854B-AA1EA648A0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0" name="Line 253">
            <a:extLst>
              <a:ext uri="{FF2B5EF4-FFF2-40B4-BE49-F238E27FC236}">
                <a16:creationId xmlns:a16="http://schemas.microsoft.com/office/drawing/2014/main" id="{32D6A6A2-C32C-8E4D-8D71-2E0C871A82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1" name="Line 254">
            <a:extLst>
              <a:ext uri="{FF2B5EF4-FFF2-40B4-BE49-F238E27FC236}">
                <a16:creationId xmlns:a16="http://schemas.microsoft.com/office/drawing/2014/main" id="{51DBF7FA-A689-F944-A931-2B8E3C11E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2" name="Line 255">
            <a:extLst>
              <a:ext uri="{FF2B5EF4-FFF2-40B4-BE49-F238E27FC236}">
                <a16:creationId xmlns:a16="http://schemas.microsoft.com/office/drawing/2014/main" id="{2DFBC0A9-0278-EF4B-AA1E-774576C097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2532063"/>
            <a:ext cx="1588" cy="19542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3" name="Line 256">
            <a:extLst>
              <a:ext uri="{FF2B5EF4-FFF2-40B4-BE49-F238E27FC236}">
                <a16:creationId xmlns:a16="http://schemas.microsoft.com/office/drawing/2014/main" id="{01E65075-BCA7-CD44-8F1F-601C9CB412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4" name="Line 257">
            <a:extLst>
              <a:ext uri="{FF2B5EF4-FFF2-40B4-BE49-F238E27FC236}">
                <a16:creationId xmlns:a16="http://schemas.microsoft.com/office/drawing/2014/main" id="{B4C08CD7-3197-AD48-8EBA-7B8E6498A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5" name="Line 258">
            <a:extLst>
              <a:ext uri="{FF2B5EF4-FFF2-40B4-BE49-F238E27FC236}">
                <a16:creationId xmlns:a16="http://schemas.microsoft.com/office/drawing/2014/main" id="{853E03F5-409D-D942-A15F-8B38069201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6" name="Line 259">
            <a:extLst>
              <a:ext uri="{FF2B5EF4-FFF2-40B4-BE49-F238E27FC236}">
                <a16:creationId xmlns:a16="http://schemas.microsoft.com/office/drawing/2014/main" id="{BACC97B6-6E3E-E44D-A77D-1B57C08CAE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7" name="Line 260">
            <a:extLst>
              <a:ext uri="{FF2B5EF4-FFF2-40B4-BE49-F238E27FC236}">
                <a16:creationId xmlns:a16="http://schemas.microsoft.com/office/drawing/2014/main" id="{1F1668F3-A9D5-CA4A-A4DE-AF89C1CB0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8" name="Line 261">
            <a:extLst>
              <a:ext uri="{FF2B5EF4-FFF2-40B4-BE49-F238E27FC236}">
                <a16:creationId xmlns:a16="http://schemas.microsoft.com/office/drawing/2014/main" id="{21FFD01B-9A86-614F-896F-2B405E788E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1798638"/>
            <a:ext cx="242888" cy="29321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29" name="Line 262">
            <a:extLst>
              <a:ext uri="{FF2B5EF4-FFF2-40B4-BE49-F238E27FC236}">
                <a16:creationId xmlns:a16="http://schemas.microsoft.com/office/drawing/2014/main" id="{72ACD1A4-9DA5-3A4C-9914-2BF967262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0" name="Line 263">
            <a:extLst>
              <a:ext uri="{FF2B5EF4-FFF2-40B4-BE49-F238E27FC236}">
                <a16:creationId xmlns:a16="http://schemas.microsoft.com/office/drawing/2014/main" id="{BD3FB5E0-0937-9545-B03C-925D8FAA5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1" name="Line 264">
            <a:extLst>
              <a:ext uri="{FF2B5EF4-FFF2-40B4-BE49-F238E27FC236}">
                <a16:creationId xmlns:a16="http://schemas.microsoft.com/office/drawing/2014/main" id="{BED15DBA-8B2E-154F-9DDC-C87B66506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2" name="Line 265">
            <a:extLst>
              <a:ext uri="{FF2B5EF4-FFF2-40B4-BE49-F238E27FC236}">
                <a16:creationId xmlns:a16="http://schemas.microsoft.com/office/drawing/2014/main" id="{B9EE5634-AEC9-3447-B397-5802608982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3" name="Line 266">
            <a:extLst>
              <a:ext uri="{FF2B5EF4-FFF2-40B4-BE49-F238E27FC236}">
                <a16:creationId xmlns:a16="http://schemas.microsoft.com/office/drawing/2014/main" id="{B02C4106-FF3E-BC42-A97D-55864F4284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9450" y="4730750"/>
            <a:ext cx="3665538" cy="12207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4" name="Line 267">
            <a:extLst>
              <a:ext uri="{FF2B5EF4-FFF2-40B4-BE49-F238E27FC236}">
                <a16:creationId xmlns:a16="http://schemas.microsoft.com/office/drawing/2014/main" id="{3080B637-4BCE-4243-8BAB-C0B7BC11B3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5" name="Line 268">
            <a:extLst>
              <a:ext uri="{FF2B5EF4-FFF2-40B4-BE49-F238E27FC236}">
                <a16:creationId xmlns:a16="http://schemas.microsoft.com/office/drawing/2014/main" id="{E2841DF2-A4A1-E24F-B5AB-ED194DF392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6" name="Line 269">
            <a:extLst>
              <a:ext uri="{FF2B5EF4-FFF2-40B4-BE49-F238E27FC236}">
                <a16:creationId xmlns:a16="http://schemas.microsoft.com/office/drawing/2014/main" id="{8D664BB9-99B1-CC43-B9D1-92356668A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7" name="Line 270">
            <a:extLst>
              <a:ext uri="{FF2B5EF4-FFF2-40B4-BE49-F238E27FC236}">
                <a16:creationId xmlns:a16="http://schemas.microsoft.com/office/drawing/2014/main" id="{269E89C4-210B-D640-9B9B-4006B01EC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8" name="Line 271">
            <a:extLst>
              <a:ext uri="{FF2B5EF4-FFF2-40B4-BE49-F238E27FC236}">
                <a16:creationId xmlns:a16="http://schemas.microsoft.com/office/drawing/2014/main" id="{13EDD413-B935-A94D-9938-E95F43B2E1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39" name="Line 272">
            <a:extLst>
              <a:ext uri="{FF2B5EF4-FFF2-40B4-BE49-F238E27FC236}">
                <a16:creationId xmlns:a16="http://schemas.microsoft.com/office/drawing/2014/main" id="{54A80E57-2E46-6142-A0B1-5149D34C92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0" name="Line 273">
            <a:extLst>
              <a:ext uri="{FF2B5EF4-FFF2-40B4-BE49-F238E27FC236}">
                <a16:creationId xmlns:a16="http://schemas.microsoft.com/office/drawing/2014/main" id="{6754B6E1-F38F-1C46-959A-AFC406820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1" name="Line 274">
            <a:extLst>
              <a:ext uri="{FF2B5EF4-FFF2-40B4-BE49-F238E27FC236}">
                <a16:creationId xmlns:a16="http://schemas.microsoft.com/office/drawing/2014/main" id="{14A3BD5F-C877-8345-A71A-E1079E973F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2" name="Line 275">
            <a:extLst>
              <a:ext uri="{FF2B5EF4-FFF2-40B4-BE49-F238E27FC236}">
                <a16:creationId xmlns:a16="http://schemas.microsoft.com/office/drawing/2014/main" id="{3722D976-41D9-374A-8097-5E75945CAE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3" name="Line 276">
            <a:extLst>
              <a:ext uri="{FF2B5EF4-FFF2-40B4-BE49-F238E27FC236}">
                <a16:creationId xmlns:a16="http://schemas.microsoft.com/office/drawing/2014/main" id="{9F42F6C5-9F15-234C-BAFA-3F3BBCF364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4" name="Line 277">
            <a:extLst>
              <a:ext uri="{FF2B5EF4-FFF2-40B4-BE49-F238E27FC236}">
                <a16:creationId xmlns:a16="http://schemas.microsoft.com/office/drawing/2014/main" id="{6FED5BE5-2313-3948-A674-147E5DAB2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5" name="Line 278">
            <a:extLst>
              <a:ext uri="{FF2B5EF4-FFF2-40B4-BE49-F238E27FC236}">
                <a16:creationId xmlns:a16="http://schemas.microsoft.com/office/drawing/2014/main" id="{8D3B27D4-C63A-4C41-B3F9-98CFE81C02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6" name="Line 279">
            <a:extLst>
              <a:ext uri="{FF2B5EF4-FFF2-40B4-BE49-F238E27FC236}">
                <a16:creationId xmlns:a16="http://schemas.microsoft.com/office/drawing/2014/main" id="{93EF7C59-AA2E-BA48-916A-469AC3F306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7" name="Line 280">
            <a:extLst>
              <a:ext uri="{FF2B5EF4-FFF2-40B4-BE49-F238E27FC236}">
                <a16:creationId xmlns:a16="http://schemas.microsoft.com/office/drawing/2014/main" id="{45A04E0C-96D6-A54C-80D9-16C63441CB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8" name="Line 281">
            <a:extLst>
              <a:ext uri="{FF2B5EF4-FFF2-40B4-BE49-F238E27FC236}">
                <a16:creationId xmlns:a16="http://schemas.microsoft.com/office/drawing/2014/main" id="{14FD3089-5794-5A4E-BBFB-22C05C3A66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4241800"/>
            <a:ext cx="48736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49" name="Line 282">
            <a:extLst>
              <a:ext uri="{FF2B5EF4-FFF2-40B4-BE49-F238E27FC236}">
                <a16:creationId xmlns:a16="http://schemas.microsoft.com/office/drawing/2014/main" id="{BC5B8FDD-1351-C846-BFCA-2E42AF9315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0" name="Line 283">
            <a:extLst>
              <a:ext uri="{FF2B5EF4-FFF2-40B4-BE49-F238E27FC236}">
                <a16:creationId xmlns:a16="http://schemas.microsoft.com/office/drawing/2014/main" id="{8545B508-69C5-9E46-9701-7B76A3AE38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1" name="Line 284">
            <a:extLst>
              <a:ext uri="{FF2B5EF4-FFF2-40B4-BE49-F238E27FC236}">
                <a16:creationId xmlns:a16="http://schemas.microsoft.com/office/drawing/2014/main" id="{A2739114-27BB-AE43-825F-52F8C1E9DE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2" name="Line 285">
            <a:extLst>
              <a:ext uri="{FF2B5EF4-FFF2-40B4-BE49-F238E27FC236}">
                <a16:creationId xmlns:a16="http://schemas.microsoft.com/office/drawing/2014/main" id="{51F091F5-F57E-DD48-A0B4-7671FEEEF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3" name="Line 286">
            <a:extLst>
              <a:ext uri="{FF2B5EF4-FFF2-40B4-BE49-F238E27FC236}">
                <a16:creationId xmlns:a16="http://schemas.microsoft.com/office/drawing/2014/main" id="{2D0C40B5-436E-F441-B127-21D9ACF9E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4" name="Line 287">
            <a:extLst>
              <a:ext uri="{FF2B5EF4-FFF2-40B4-BE49-F238E27FC236}">
                <a16:creationId xmlns:a16="http://schemas.microsoft.com/office/drawing/2014/main" id="{16DB51E0-AFAF-6B44-8A85-D6DF90620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5" name="Line 288">
            <a:extLst>
              <a:ext uri="{FF2B5EF4-FFF2-40B4-BE49-F238E27FC236}">
                <a16:creationId xmlns:a16="http://schemas.microsoft.com/office/drawing/2014/main" id="{A102596A-4C1C-0046-BF1E-2E2965821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6" name="Line 289">
            <a:extLst>
              <a:ext uri="{FF2B5EF4-FFF2-40B4-BE49-F238E27FC236}">
                <a16:creationId xmlns:a16="http://schemas.microsoft.com/office/drawing/2014/main" id="{34605E25-D088-0E43-9C4F-222AA8A4D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7" name="Line 290">
            <a:extLst>
              <a:ext uri="{FF2B5EF4-FFF2-40B4-BE49-F238E27FC236}">
                <a16:creationId xmlns:a16="http://schemas.microsoft.com/office/drawing/2014/main" id="{8F1B608C-9139-5341-A482-36F8AF0E7D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3019425"/>
            <a:ext cx="733425" cy="3176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8" name="Line 291">
            <a:extLst>
              <a:ext uri="{FF2B5EF4-FFF2-40B4-BE49-F238E27FC236}">
                <a16:creationId xmlns:a16="http://schemas.microsoft.com/office/drawing/2014/main" id="{ED54C209-3F5F-F54D-AA9F-1A54BC6E72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59" name="Line 292">
            <a:extLst>
              <a:ext uri="{FF2B5EF4-FFF2-40B4-BE49-F238E27FC236}">
                <a16:creationId xmlns:a16="http://schemas.microsoft.com/office/drawing/2014/main" id="{6AAF99F4-4013-8941-9FDF-3A5B0F788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0" name="Line 293">
            <a:extLst>
              <a:ext uri="{FF2B5EF4-FFF2-40B4-BE49-F238E27FC236}">
                <a16:creationId xmlns:a16="http://schemas.microsoft.com/office/drawing/2014/main" id="{4B47A9C7-9993-CA40-9D26-05E3798C7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1" name="Line 294">
            <a:extLst>
              <a:ext uri="{FF2B5EF4-FFF2-40B4-BE49-F238E27FC236}">
                <a16:creationId xmlns:a16="http://schemas.microsoft.com/office/drawing/2014/main" id="{1CE83DF4-8E30-7C42-AE70-02590A2F40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2" name="Line 295">
            <a:extLst>
              <a:ext uri="{FF2B5EF4-FFF2-40B4-BE49-F238E27FC236}">
                <a16:creationId xmlns:a16="http://schemas.microsoft.com/office/drawing/2014/main" id="{A544DFB2-EE1A-D440-8BB8-D80CBBA1B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3" name="Line 296">
            <a:extLst>
              <a:ext uri="{FF2B5EF4-FFF2-40B4-BE49-F238E27FC236}">
                <a16:creationId xmlns:a16="http://schemas.microsoft.com/office/drawing/2014/main" id="{8D55D5DA-D779-604A-9696-B129D6623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4" name="Line 297">
            <a:extLst>
              <a:ext uri="{FF2B5EF4-FFF2-40B4-BE49-F238E27FC236}">
                <a16:creationId xmlns:a16="http://schemas.microsoft.com/office/drawing/2014/main" id="{1A5F6F18-D326-C348-838F-9C8D2535A3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5" name="Line 298">
            <a:extLst>
              <a:ext uri="{FF2B5EF4-FFF2-40B4-BE49-F238E27FC236}">
                <a16:creationId xmlns:a16="http://schemas.microsoft.com/office/drawing/2014/main" id="{848CE0A8-C388-D84C-8647-2386E3AF0D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4975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6" name="Line 299">
            <a:extLst>
              <a:ext uri="{FF2B5EF4-FFF2-40B4-BE49-F238E27FC236}">
                <a16:creationId xmlns:a16="http://schemas.microsoft.com/office/drawing/2014/main" id="{E7A9DEB8-9058-E447-81AE-4575F9801C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7" name="Line 300">
            <a:extLst>
              <a:ext uri="{FF2B5EF4-FFF2-40B4-BE49-F238E27FC236}">
                <a16:creationId xmlns:a16="http://schemas.microsoft.com/office/drawing/2014/main" id="{33D30C03-E811-514E-B6B5-2FEAD104D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8" name="Line 301">
            <a:extLst>
              <a:ext uri="{FF2B5EF4-FFF2-40B4-BE49-F238E27FC236}">
                <a16:creationId xmlns:a16="http://schemas.microsoft.com/office/drawing/2014/main" id="{E78EB5AE-CD10-294D-9BD1-E15471ACBF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69" name="Line 302">
            <a:extLst>
              <a:ext uri="{FF2B5EF4-FFF2-40B4-BE49-F238E27FC236}">
                <a16:creationId xmlns:a16="http://schemas.microsoft.com/office/drawing/2014/main" id="{0DF0DC17-83E4-714F-ACB1-00147F500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0" name="Line 303">
            <a:extLst>
              <a:ext uri="{FF2B5EF4-FFF2-40B4-BE49-F238E27FC236}">
                <a16:creationId xmlns:a16="http://schemas.microsoft.com/office/drawing/2014/main" id="{DD22A3C9-63CB-A74B-9C8C-3572E3B415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1" name="Line 304">
            <a:extLst>
              <a:ext uri="{FF2B5EF4-FFF2-40B4-BE49-F238E27FC236}">
                <a16:creationId xmlns:a16="http://schemas.microsoft.com/office/drawing/2014/main" id="{FE142B2B-1666-AF46-81FF-EC274A1FF0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29188" y="3019425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2" name="Line 305">
            <a:extLst>
              <a:ext uri="{FF2B5EF4-FFF2-40B4-BE49-F238E27FC236}">
                <a16:creationId xmlns:a16="http://schemas.microsoft.com/office/drawing/2014/main" id="{118A31A2-078E-EA44-84B8-2E61629EC3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3" name="Line 306">
            <a:extLst>
              <a:ext uri="{FF2B5EF4-FFF2-40B4-BE49-F238E27FC236}">
                <a16:creationId xmlns:a16="http://schemas.microsoft.com/office/drawing/2014/main" id="{9AF5FCBD-5716-D248-81DB-6BE19BCBC2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4" name="Line 307">
            <a:extLst>
              <a:ext uri="{FF2B5EF4-FFF2-40B4-BE49-F238E27FC236}">
                <a16:creationId xmlns:a16="http://schemas.microsoft.com/office/drawing/2014/main" id="{6AF1C066-72F2-0C46-91AF-45602277F5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84713" y="2043113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5" name="Line 308">
            <a:extLst>
              <a:ext uri="{FF2B5EF4-FFF2-40B4-BE49-F238E27FC236}">
                <a16:creationId xmlns:a16="http://schemas.microsoft.com/office/drawing/2014/main" id="{8CEA1BA6-E7BA-2346-9599-62F84D435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6" name="Line 309">
            <a:extLst>
              <a:ext uri="{FF2B5EF4-FFF2-40B4-BE49-F238E27FC236}">
                <a16:creationId xmlns:a16="http://schemas.microsoft.com/office/drawing/2014/main" id="{8CD5AA85-0BE2-FE40-BBE9-026E82C429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7" name="Line 310">
            <a:extLst>
              <a:ext uri="{FF2B5EF4-FFF2-40B4-BE49-F238E27FC236}">
                <a16:creationId xmlns:a16="http://schemas.microsoft.com/office/drawing/2014/main" id="{6CE8C5CE-3A05-5345-9040-0968DD8661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3263900"/>
            <a:ext cx="73342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8" name="Line 311">
            <a:extLst>
              <a:ext uri="{FF2B5EF4-FFF2-40B4-BE49-F238E27FC236}">
                <a16:creationId xmlns:a16="http://schemas.microsoft.com/office/drawing/2014/main" id="{582C6A09-F7F9-A541-AB68-8C7B4FDB8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79" name="Line 312">
            <a:extLst>
              <a:ext uri="{FF2B5EF4-FFF2-40B4-BE49-F238E27FC236}">
                <a16:creationId xmlns:a16="http://schemas.microsoft.com/office/drawing/2014/main" id="{1BCD8532-1C4B-5045-8C40-6A3540BEB7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0" name="Line 313">
            <a:extLst>
              <a:ext uri="{FF2B5EF4-FFF2-40B4-BE49-F238E27FC236}">
                <a16:creationId xmlns:a16="http://schemas.microsoft.com/office/drawing/2014/main" id="{1F39975F-867D-3B48-9517-22EC8762F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1" name="Line 314">
            <a:extLst>
              <a:ext uri="{FF2B5EF4-FFF2-40B4-BE49-F238E27FC236}">
                <a16:creationId xmlns:a16="http://schemas.microsoft.com/office/drawing/2014/main" id="{569EA3B5-BAC1-FB48-95AC-1C58E4E8DB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2" name="Line 315">
            <a:extLst>
              <a:ext uri="{FF2B5EF4-FFF2-40B4-BE49-F238E27FC236}">
                <a16:creationId xmlns:a16="http://schemas.microsoft.com/office/drawing/2014/main" id="{C6F75116-2A05-9847-A287-E7B955CD84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3" name="Line 316">
            <a:extLst>
              <a:ext uri="{FF2B5EF4-FFF2-40B4-BE49-F238E27FC236}">
                <a16:creationId xmlns:a16="http://schemas.microsoft.com/office/drawing/2014/main" id="{428AFBF6-B57E-8841-81B1-952032FF2E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3925" y="2043113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4" name="Line 317">
            <a:extLst>
              <a:ext uri="{FF2B5EF4-FFF2-40B4-BE49-F238E27FC236}">
                <a16:creationId xmlns:a16="http://schemas.microsoft.com/office/drawing/2014/main" id="{EA3CD3E8-B412-E741-B24B-6649B4DCD3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1550" y="3263900"/>
            <a:ext cx="3910013" cy="19558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5" name="Line 318">
            <a:extLst>
              <a:ext uri="{FF2B5EF4-FFF2-40B4-BE49-F238E27FC236}">
                <a16:creationId xmlns:a16="http://schemas.microsoft.com/office/drawing/2014/main" id="{0E011C77-492E-D340-9B9A-B3CCBDD91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6" name="Line 319">
            <a:extLst>
              <a:ext uri="{FF2B5EF4-FFF2-40B4-BE49-F238E27FC236}">
                <a16:creationId xmlns:a16="http://schemas.microsoft.com/office/drawing/2014/main" id="{BCDC00EC-FF8B-6246-AB83-DFD0B4CF2F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7" name="Line 320">
            <a:extLst>
              <a:ext uri="{FF2B5EF4-FFF2-40B4-BE49-F238E27FC236}">
                <a16:creationId xmlns:a16="http://schemas.microsoft.com/office/drawing/2014/main" id="{161AD2A0-B3B0-7A43-86B0-FF2AC34F4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8" name="Line 321">
            <a:extLst>
              <a:ext uri="{FF2B5EF4-FFF2-40B4-BE49-F238E27FC236}">
                <a16:creationId xmlns:a16="http://schemas.microsoft.com/office/drawing/2014/main" id="{4B8AD29E-E029-2B40-9F39-447EE2E4C3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89" name="Line 322">
            <a:extLst>
              <a:ext uri="{FF2B5EF4-FFF2-40B4-BE49-F238E27FC236}">
                <a16:creationId xmlns:a16="http://schemas.microsoft.com/office/drawing/2014/main" id="{2E5AD9A9-CEE9-0F46-9295-75B51429A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0" name="Line 323">
            <a:extLst>
              <a:ext uri="{FF2B5EF4-FFF2-40B4-BE49-F238E27FC236}">
                <a16:creationId xmlns:a16="http://schemas.microsoft.com/office/drawing/2014/main" id="{E5AAC8A7-099F-CB42-9C2A-3DE4FFC92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1" name="Line 324">
            <a:extLst>
              <a:ext uri="{FF2B5EF4-FFF2-40B4-BE49-F238E27FC236}">
                <a16:creationId xmlns:a16="http://schemas.microsoft.com/office/drawing/2014/main" id="{A671783B-0D3D-CB48-9ABF-DD1695E09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2" name="Line 325">
            <a:extLst>
              <a:ext uri="{FF2B5EF4-FFF2-40B4-BE49-F238E27FC236}">
                <a16:creationId xmlns:a16="http://schemas.microsoft.com/office/drawing/2014/main" id="{F28F6A86-82E6-174B-AA4B-4887EB4346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3" name="Line 326">
            <a:extLst>
              <a:ext uri="{FF2B5EF4-FFF2-40B4-BE49-F238E27FC236}">
                <a16:creationId xmlns:a16="http://schemas.microsoft.com/office/drawing/2014/main" id="{90971288-8CEA-AA43-B8C1-AA89862D20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5464175"/>
            <a:ext cx="1222375" cy="9763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4" name="Line 327">
            <a:extLst>
              <a:ext uri="{FF2B5EF4-FFF2-40B4-BE49-F238E27FC236}">
                <a16:creationId xmlns:a16="http://schemas.microsoft.com/office/drawing/2014/main" id="{7435C48A-9589-064D-8D4C-81C726B25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5" name="Line 328">
            <a:extLst>
              <a:ext uri="{FF2B5EF4-FFF2-40B4-BE49-F238E27FC236}">
                <a16:creationId xmlns:a16="http://schemas.microsoft.com/office/drawing/2014/main" id="{E65D2DD4-34DE-CF4E-BBF9-3FECDCE534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2532063"/>
            <a:ext cx="244475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6" name="Line 329">
            <a:extLst>
              <a:ext uri="{FF2B5EF4-FFF2-40B4-BE49-F238E27FC236}">
                <a16:creationId xmlns:a16="http://schemas.microsoft.com/office/drawing/2014/main" id="{566E221C-FE56-764C-B025-316156A5DA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5219700"/>
            <a:ext cx="14668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7" name="Line 330">
            <a:extLst>
              <a:ext uri="{FF2B5EF4-FFF2-40B4-BE49-F238E27FC236}">
                <a16:creationId xmlns:a16="http://schemas.microsoft.com/office/drawing/2014/main" id="{6D525AE2-CA0A-D74C-B811-034FDE2C1B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8" name="Line 331">
            <a:extLst>
              <a:ext uri="{FF2B5EF4-FFF2-40B4-BE49-F238E27FC236}">
                <a16:creationId xmlns:a16="http://schemas.microsoft.com/office/drawing/2014/main" id="{35ACBC57-61A7-4247-BAD2-3AB211C5D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999" name="Line 332">
            <a:extLst>
              <a:ext uri="{FF2B5EF4-FFF2-40B4-BE49-F238E27FC236}">
                <a16:creationId xmlns:a16="http://schemas.microsoft.com/office/drawing/2014/main" id="{90A5622C-A269-514B-B12F-3D4040C75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0" name="Line 333">
            <a:extLst>
              <a:ext uri="{FF2B5EF4-FFF2-40B4-BE49-F238E27FC236}">
                <a16:creationId xmlns:a16="http://schemas.microsoft.com/office/drawing/2014/main" id="{E77C16C4-1ECB-DD42-BC58-BA291415F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1" name="Line 334">
            <a:extLst>
              <a:ext uri="{FF2B5EF4-FFF2-40B4-BE49-F238E27FC236}">
                <a16:creationId xmlns:a16="http://schemas.microsoft.com/office/drawing/2014/main" id="{05F4A26E-6F77-9347-931F-6293A6A5E1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2" name="Line 335">
            <a:extLst>
              <a:ext uri="{FF2B5EF4-FFF2-40B4-BE49-F238E27FC236}">
                <a16:creationId xmlns:a16="http://schemas.microsoft.com/office/drawing/2014/main" id="{6890084C-87B8-FE45-8E6F-FB32880F0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3" name="Line 336">
            <a:extLst>
              <a:ext uri="{FF2B5EF4-FFF2-40B4-BE49-F238E27FC236}">
                <a16:creationId xmlns:a16="http://schemas.microsoft.com/office/drawing/2014/main" id="{24F82F25-8162-2341-81EA-34E20BB2A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4" name="Line 337">
            <a:extLst>
              <a:ext uri="{FF2B5EF4-FFF2-40B4-BE49-F238E27FC236}">
                <a16:creationId xmlns:a16="http://schemas.microsoft.com/office/drawing/2014/main" id="{CC8AB66D-DAEF-E540-9D25-C8F01D0581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2043113"/>
            <a:ext cx="244475" cy="24431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5" name="Line 338">
            <a:extLst>
              <a:ext uri="{FF2B5EF4-FFF2-40B4-BE49-F238E27FC236}">
                <a16:creationId xmlns:a16="http://schemas.microsoft.com/office/drawing/2014/main" id="{F906277D-6201-5245-B0E9-1D6CEF516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6" name="Line 339">
            <a:extLst>
              <a:ext uri="{FF2B5EF4-FFF2-40B4-BE49-F238E27FC236}">
                <a16:creationId xmlns:a16="http://schemas.microsoft.com/office/drawing/2014/main" id="{B0EF4565-8082-B24A-AC57-F120AF8F2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7" name="Line 340">
            <a:extLst>
              <a:ext uri="{FF2B5EF4-FFF2-40B4-BE49-F238E27FC236}">
                <a16:creationId xmlns:a16="http://schemas.microsoft.com/office/drawing/2014/main" id="{14D2F588-455E-D24C-B835-66AC8F7337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8" name="Line 341">
            <a:extLst>
              <a:ext uri="{FF2B5EF4-FFF2-40B4-BE49-F238E27FC236}">
                <a16:creationId xmlns:a16="http://schemas.microsoft.com/office/drawing/2014/main" id="{8A2E72FB-6215-DC45-8408-065E644DA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09" name="Line 342">
            <a:extLst>
              <a:ext uri="{FF2B5EF4-FFF2-40B4-BE49-F238E27FC236}">
                <a16:creationId xmlns:a16="http://schemas.microsoft.com/office/drawing/2014/main" id="{F70DE781-21A1-604D-8B62-87CAD803E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0" name="Line 343">
            <a:extLst>
              <a:ext uri="{FF2B5EF4-FFF2-40B4-BE49-F238E27FC236}">
                <a16:creationId xmlns:a16="http://schemas.microsoft.com/office/drawing/2014/main" id="{AB5293C1-54C6-B044-A176-DEBCEF792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1" name="Line 344">
            <a:extLst>
              <a:ext uri="{FF2B5EF4-FFF2-40B4-BE49-F238E27FC236}">
                <a16:creationId xmlns:a16="http://schemas.microsoft.com/office/drawing/2014/main" id="{C4F531A1-6876-B844-83CB-1FB720C65E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5951538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2" name="Line 345">
            <a:extLst>
              <a:ext uri="{FF2B5EF4-FFF2-40B4-BE49-F238E27FC236}">
                <a16:creationId xmlns:a16="http://schemas.microsoft.com/office/drawing/2014/main" id="{1C965B21-103A-7E4F-9AE5-FB2F3631C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3" name="Line 346">
            <a:extLst>
              <a:ext uri="{FF2B5EF4-FFF2-40B4-BE49-F238E27FC236}">
                <a16:creationId xmlns:a16="http://schemas.microsoft.com/office/drawing/2014/main" id="{E40267E7-3A71-1C4E-AB4E-C4C08B74E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4" name="Line 347">
            <a:extLst>
              <a:ext uri="{FF2B5EF4-FFF2-40B4-BE49-F238E27FC236}">
                <a16:creationId xmlns:a16="http://schemas.microsoft.com/office/drawing/2014/main" id="{0992D68D-6102-EE42-A445-DE6A88C23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5" name="Line 348">
            <a:extLst>
              <a:ext uri="{FF2B5EF4-FFF2-40B4-BE49-F238E27FC236}">
                <a16:creationId xmlns:a16="http://schemas.microsoft.com/office/drawing/2014/main" id="{C1FA62C1-C4F3-DF46-B735-F183F3EE6A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6" name="Line 349">
            <a:extLst>
              <a:ext uri="{FF2B5EF4-FFF2-40B4-BE49-F238E27FC236}">
                <a16:creationId xmlns:a16="http://schemas.microsoft.com/office/drawing/2014/main" id="{AFDEA488-5053-0548-81BD-5771980B5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7" name="Line 350">
            <a:extLst>
              <a:ext uri="{FF2B5EF4-FFF2-40B4-BE49-F238E27FC236}">
                <a16:creationId xmlns:a16="http://schemas.microsoft.com/office/drawing/2014/main" id="{9DB06ACF-4E34-E045-B787-BA4AA8CD7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8" name="Line 351">
            <a:extLst>
              <a:ext uri="{FF2B5EF4-FFF2-40B4-BE49-F238E27FC236}">
                <a16:creationId xmlns:a16="http://schemas.microsoft.com/office/drawing/2014/main" id="{226D5A9E-F764-D84A-A0BC-CA1746988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19" name="Line 352">
            <a:extLst>
              <a:ext uri="{FF2B5EF4-FFF2-40B4-BE49-F238E27FC236}">
                <a16:creationId xmlns:a16="http://schemas.microsoft.com/office/drawing/2014/main" id="{88508DD5-06BE-4C48-88A1-7A16B3A2A8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3925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0" name="Line 353">
            <a:extLst>
              <a:ext uri="{FF2B5EF4-FFF2-40B4-BE49-F238E27FC236}">
                <a16:creationId xmlns:a16="http://schemas.microsoft.com/office/drawing/2014/main" id="{43126855-0226-DD4D-9321-D1CF503F0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1" name="Line 354">
            <a:extLst>
              <a:ext uri="{FF2B5EF4-FFF2-40B4-BE49-F238E27FC236}">
                <a16:creationId xmlns:a16="http://schemas.microsoft.com/office/drawing/2014/main" id="{91291BAA-80B4-F94D-941A-E66BDC5BD4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2" name="Line 355">
            <a:extLst>
              <a:ext uri="{FF2B5EF4-FFF2-40B4-BE49-F238E27FC236}">
                <a16:creationId xmlns:a16="http://schemas.microsoft.com/office/drawing/2014/main" id="{9C21B274-B364-4E4F-9955-D4551C31CB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3" name="Line 356">
            <a:extLst>
              <a:ext uri="{FF2B5EF4-FFF2-40B4-BE49-F238E27FC236}">
                <a16:creationId xmlns:a16="http://schemas.microsoft.com/office/drawing/2014/main" id="{95A32483-111F-1C44-A50C-8500FD18C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4" name="Line 357">
            <a:extLst>
              <a:ext uri="{FF2B5EF4-FFF2-40B4-BE49-F238E27FC236}">
                <a16:creationId xmlns:a16="http://schemas.microsoft.com/office/drawing/2014/main" id="{B4A79F5D-9AF1-6847-93A7-C4EA03686A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5" name="Line 358">
            <a:extLst>
              <a:ext uri="{FF2B5EF4-FFF2-40B4-BE49-F238E27FC236}">
                <a16:creationId xmlns:a16="http://schemas.microsoft.com/office/drawing/2014/main" id="{5644FA20-8531-9E43-AA25-164DD5CEBF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4486275"/>
            <a:ext cx="1465263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6" name="Line 359">
            <a:extLst>
              <a:ext uri="{FF2B5EF4-FFF2-40B4-BE49-F238E27FC236}">
                <a16:creationId xmlns:a16="http://schemas.microsoft.com/office/drawing/2014/main" id="{C81F856A-6C9B-F44C-8091-F3C2B63A05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7" name="Line 360">
            <a:extLst>
              <a:ext uri="{FF2B5EF4-FFF2-40B4-BE49-F238E27FC236}">
                <a16:creationId xmlns:a16="http://schemas.microsoft.com/office/drawing/2014/main" id="{3A4F3601-75AD-5D43-B7FF-54730E507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8" name="Line 361">
            <a:extLst>
              <a:ext uri="{FF2B5EF4-FFF2-40B4-BE49-F238E27FC236}">
                <a16:creationId xmlns:a16="http://schemas.microsoft.com/office/drawing/2014/main" id="{1466DE4D-450E-4D4E-B774-6ACE8E260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29" name="Line 362">
            <a:extLst>
              <a:ext uri="{FF2B5EF4-FFF2-40B4-BE49-F238E27FC236}">
                <a16:creationId xmlns:a16="http://schemas.microsoft.com/office/drawing/2014/main" id="{0C26ED1C-F708-6F4E-BD20-BBEC707EBC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0" name="Line 363">
            <a:extLst>
              <a:ext uri="{FF2B5EF4-FFF2-40B4-BE49-F238E27FC236}">
                <a16:creationId xmlns:a16="http://schemas.microsoft.com/office/drawing/2014/main" id="{3E21B158-AB9F-6C4A-A30C-0AB7699D92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1" name="Line 364">
            <a:extLst>
              <a:ext uri="{FF2B5EF4-FFF2-40B4-BE49-F238E27FC236}">
                <a16:creationId xmlns:a16="http://schemas.microsoft.com/office/drawing/2014/main" id="{4187D5E7-9639-384D-BC51-0C9BCDDBF7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2" name="Line 365">
            <a:extLst>
              <a:ext uri="{FF2B5EF4-FFF2-40B4-BE49-F238E27FC236}">
                <a16:creationId xmlns:a16="http://schemas.microsoft.com/office/drawing/2014/main" id="{00C8EB3F-5E26-0943-98C2-001FDBA00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3" name="Line 366">
            <a:extLst>
              <a:ext uri="{FF2B5EF4-FFF2-40B4-BE49-F238E27FC236}">
                <a16:creationId xmlns:a16="http://schemas.microsoft.com/office/drawing/2014/main" id="{0ADDE698-179C-A84A-8D6C-3660D6C72B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4" name="Line 367">
            <a:extLst>
              <a:ext uri="{FF2B5EF4-FFF2-40B4-BE49-F238E27FC236}">
                <a16:creationId xmlns:a16="http://schemas.microsoft.com/office/drawing/2014/main" id="{0E4F05DA-177D-CA4D-8123-A5EF2D452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3752850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5" name="Line 368">
            <a:extLst>
              <a:ext uri="{FF2B5EF4-FFF2-40B4-BE49-F238E27FC236}">
                <a16:creationId xmlns:a16="http://schemas.microsoft.com/office/drawing/2014/main" id="{50CA702C-5FE0-F744-A276-8159C2AFA3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6" name="Line 369">
            <a:extLst>
              <a:ext uri="{FF2B5EF4-FFF2-40B4-BE49-F238E27FC236}">
                <a16:creationId xmlns:a16="http://schemas.microsoft.com/office/drawing/2014/main" id="{C34E21AB-1492-6442-8AB7-AABC58174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7" name="Line 370">
            <a:extLst>
              <a:ext uri="{FF2B5EF4-FFF2-40B4-BE49-F238E27FC236}">
                <a16:creationId xmlns:a16="http://schemas.microsoft.com/office/drawing/2014/main" id="{E7FEB287-5E08-2347-A8F0-E97477718F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400" y="2043113"/>
            <a:ext cx="976313" cy="3176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8" name="Line 371">
            <a:extLst>
              <a:ext uri="{FF2B5EF4-FFF2-40B4-BE49-F238E27FC236}">
                <a16:creationId xmlns:a16="http://schemas.microsoft.com/office/drawing/2014/main" id="{8DBAE607-9738-BC4D-BD09-FBA8B0334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39" name="Line 372">
            <a:extLst>
              <a:ext uri="{FF2B5EF4-FFF2-40B4-BE49-F238E27FC236}">
                <a16:creationId xmlns:a16="http://schemas.microsoft.com/office/drawing/2014/main" id="{14EE0058-1E12-B747-8882-40444C095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6440488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0" name="Line 373">
            <a:extLst>
              <a:ext uri="{FF2B5EF4-FFF2-40B4-BE49-F238E27FC236}">
                <a16:creationId xmlns:a16="http://schemas.microsoft.com/office/drawing/2014/main" id="{0AD57788-FA35-5043-BC9B-9520E5B18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1" name="Line 374">
            <a:extLst>
              <a:ext uri="{FF2B5EF4-FFF2-40B4-BE49-F238E27FC236}">
                <a16:creationId xmlns:a16="http://schemas.microsoft.com/office/drawing/2014/main" id="{0A16E65F-9CF1-A549-851E-330B199766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2" name="Line 375">
            <a:extLst>
              <a:ext uri="{FF2B5EF4-FFF2-40B4-BE49-F238E27FC236}">
                <a16:creationId xmlns:a16="http://schemas.microsoft.com/office/drawing/2014/main" id="{5680B509-B04E-9643-A860-A8EA46A5F7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3" name="Line 376">
            <a:extLst>
              <a:ext uri="{FF2B5EF4-FFF2-40B4-BE49-F238E27FC236}">
                <a16:creationId xmlns:a16="http://schemas.microsoft.com/office/drawing/2014/main" id="{513B58A8-BDF0-F244-9F64-22D544FC4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4" name="Line 377">
            <a:extLst>
              <a:ext uri="{FF2B5EF4-FFF2-40B4-BE49-F238E27FC236}">
                <a16:creationId xmlns:a16="http://schemas.microsoft.com/office/drawing/2014/main" id="{927EE0FC-ADFD-E044-B7BA-8A5E5B0ED3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5" name="Line 378">
            <a:extLst>
              <a:ext uri="{FF2B5EF4-FFF2-40B4-BE49-F238E27FC236}">
                <a16:creationId xmlns:a16="http://schemas.microsoft.com/office/drawing/2014/main" id="{EC8190B2-67D7-CA47-9971-AAF5023275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6" name="Line 379">
            <a:extLst>
              <a:ext uri="{FF2B5EF4-FFF2-40B4-BE49-F238E27FC236}">
                <a16:creationId xmlns:a16="http://schemas.microsoft.com/office/drawing/2014/main" id="{8627C5D1-823B-054B-91A5-0796802E5A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7" name="Line 380">
            <a:extLst>
              <a:ext uri="{FF2B5EF4-FFF2-40B4-BE49-F238E27FC236}">
                <a16:creationId xmlns:a16="http://schemas.microsoft.com/office/drawing/2014/main" id="{EACCDEF4-82F3-C545-BEC5-B61B005C6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8" name="Line 381">
            <a:extLst>
              <a:ext uri="{FF2B5EF4-FFF2-40B4-BE49-F238E27FC236}">
                <a16:creationId xmlns:a16="http://schemas.microsoft.com/office/drawing/2014/main" id="{B788DF38-52F3-EF46-920F-A60E30DA54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49" name="Line 382">
            <a:extLst>
              <a:ext uri="{FF2B5EF4-FFF2-40B4-BE49-F238E27FC236}">
                <a16:creationId xmlns:a16="http://schemas.microsoft.com/office/drawing/2014/main" id="{5DEEA104-1E16-4942-A99E-FD27985812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0" name="Line 383">
            <a:extLst>
              <a:ext uri="{FF2B5EF4-FFF2-40B4-BE49-F238E27FC236}">
                <a16:creationId xmlns:a16="http://schemas.microsoft.com/office/drawing/2014/main" id="{1CE25066-FD98-194C-90C3-675EC4AAFC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3019425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1" name="Line 384">
            <a:extLst>
              <a:ext uri="{FF2B5EF4-FFF2-40B4-BE49-F238E27FC236}">
                <a16:creationId xmlns:a16="http://schemas.microsoft.com/office/drawing/2014/main" id="{95936E7B-8B10-774C-9ABD-092EA838E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2" name="Line 385">
            <a:extLst>
              <a:ext uri="{FF2B5EF4-FFF2-40B4-BE49-F238E27FC236}">
                <a16:creationId xmlns:a16="http://schemas.microsoft.com/office/drawing/2014/main" id="{49501D07-5DF4-4548-979E-506BDAC414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3" name="Line 386">
            <a:extLst>
              <a:ext uri="{FF2B5EF4-FFF2-40B4-BE49-F238E27FC236}">
                <a16:creationId xmlns:a16="http://schemas.microsoft.com/office/drawing/2014/main" id="{C8AFA87E-B19B-4F40-85FD-A19EA414E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4" name="Line 387">
            <a:extLst>
              <a:ext uri="{FF2B5EF4-FFF2-40B4-BE49-F238E27FC236}">
                <a16:creationId xmlns:a16="http://schemas.microsoft.com/office/drawing/2014/main" id="{404CE603-C24C-234D-9F25-24B4FDF9E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5" name="Line 388">
            <a:extLst>
              <a:ext uri="{FF2B5EF4-FFF2-40B4-BE49-F238E27FC236}">
                <a16:creationId xmlns:a16="http://schemas.microsoft.com/office/drawing/2014/main" id="{AFB2D19F-4153-A847-A297-27A858027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6" name="Line 389">
            <a:extLst>
              <a:ext uri="{FF2B5EF4-FFF2-40B4-BE49-F238E27FC236}">
                <a16:creationId xmlns:a16="http://schemas.microsoft.com/office/drawing/2014/main" id="{0F38DE90-7D59-6648-97AB-96B9DFF1E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7" name="Line 390">
            <a:extLst>
              <a:ext uri="{FF2B5EF4-FFF2-40B4-BE49-F238E27FC236}">
                <a16:creationId xmlns:a16="http://schemas.microsoft.com/office/drawing/2014/main" id="{C6DC65C9-1E53-244B-AD62-D665554E78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997325"/>
            <a:ext cx="1588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8" name="Line 391">
            <a:extLst>
              <a:ext uri="{FF2B5EF4-FFF2-40B4-BE49-F238E27FC236}">
                <a16:creationId xmlns:a16="http://schemas.microsoft.com/office/drawing/2014/main" id="{B76EC4C7-46CD-DB48-A99C-86A600A7B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59" name="Line 392">
            <a:extLst>
              <a:ext uri="{FF2B5EF4-FFF2-40B4-BE49-F238E27FC236}">
                <a16:creationId xmlns:a16="http://schemas.microsoft.com/office/drawing/2014/main" id="{8CE6A6BF-AA11-B745-B5B1-F4B156B101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2287588"/>
            <a:ext cx="4154488" cy="12207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0" name="Line 393">
            <a:extLst>
              <a:ext uri="{FF2B5EF4-FFF2-40B4-BE49-F238E27FC236}">
                <a16:creationId xmlns:a16="http://schemas.microsoft.com/office/drawing/2014/main" id="{CEAC2127-01F3-DE47-8872-50993F3ACF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1" name="Line 394">
            <a:extLst>
              <a:ext uri="{FF2B5EF4-FFF2-40B4-BE49-F238E27FC236}">
                <a16:creationId xmlns:a16="http://schemas.microsoft.com/office/drawing/2014/main" id="{9A094C6E-6FF2-8A42-9880-B5C0C24D4E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2" name="Line 395">
            <a:extLst>
              <a:ext uri="{FF2B5EF4-FFF2-40B4-BE49-F238E27FC236}">
                <a16:creationId xmlns:a16="http://schemas.microsoft.com/office/drawing/2014/main" id="{08F8E6DC-E095-684C-8CBF-18F5ED3F16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3" name="Line 396">
            <a:extLst>
              <a:ext uri="{FF2B5EF4-FFF2-40B4-BE49-F238E27FC236}">
                <a16:creationId xmlns:a16="http://schemas.microsoft.com/office/drawing/2014/main" id="{43CE239F-2356-6C45-9052-22C326F325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4" name="Line 397">
            <a:extLst>
              <a:ext uri="{FF2B5EF4-FFF2-40B4-BE49-F238E27FC236}">
                <a16:creationId xmlns:a16="http://schemas.microsoft.com/office/drawing/2014/main" id="{A5D4EA59-706A-B641-ACF9-43EDE26A8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5" name="Line 398">
            <a:extLst>
              <a:ext uri="{FF2B5EF4-FFF2-40B4-BE49-F238E27FC236}">
                <a16:creationId xmlns:a16="http://schemas.microsoft.com/office/drawing/2014/main" id="{66B6FCBF-47AE-4249-AC14-2E3967F302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6" name="Line 399">
            <a:extLst>
              <a:ext uri="{FF2B5EF4-FFF2-40B4-BE49-F238E27FC236}">
                <a16:creationId xmlns:a16="http://schemas.microsoft.com/office/drawing/2014/main" id="{1179BAC8-A7E4-2A40-8FB1-784DACDE6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7" name="Line 400">
            <a:extLst>
              <a:ext uri="{FF2B5EF4-FFF2-40B4-BE49-F238E27FC236}">
                <a16:creationId xmlns:a16="http://schemas.microsoft.com/office/drawing/2014/main" id="{A2843175-453B-2B4E-8853-F305FFE09B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8" name="Line 401">
            <a:extLst>
              <a:ext uri="{FF2B5EF4-FFF2-40B4-BE49-F238E27FC236}">
                <a16:creationId xmlns:a16="http://schemas.microsoft.com/office/drawing/2014/main" id="{209BBA5E-F23F-9543-8D10-18049064B7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69" name="Line 402">
            <a:extLst>
              <a:ext uri="{FF2B5EF4-FFF2-40B4-BE49-F238E27FC236}">
                <a16:creationId xmlns:a16="http://schemas.microsoft.com/office/drawing/2014/main" id="{9115E06B-5AFF-1949-AF4F-636F7B9A5B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875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0" name="Line 403">
            <a:extLst>
              <a:ext uri="{FF2B5EF4-FFF2-40B4-BE49-F238E27FC236}">
                <a16:creationId xmlns:a16="http://schemas.microsoft.com/office/drawing/2014/main" id="{7E523DE3-3160-8E4A-8327-A3A5D5255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1" name="Line 404">
            <a:extLst>
              <a:ext uri="{FF2B5EF4-FFF2-40B4-BE49-F238E27FC236}">
                <a16:creationId xmlns:a16="http://schemas.microsoft.com/office/drawing/2014/main" id="{E592FF7E-37F5-DF46-AB65-197E5F2EE8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4975225"/>
            <a:ext cx="244475" cy="12207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2" name="Line 405">
            <a:extLst>
              <a:ext uri="{FF2B5EF4-FFF2-40B4-BE49-F238E27FC236}">
                <a16:creationId xmlns:a16="http://schemas.microsoft.com/office/drawing/2014/main" id="{F4FAB6B6-7DA5-F04F-AA22-4F78CBDA1B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3" name="Line 406">
            <a:extLst>
              <a:ext uri="{FF2B5EF4-FFF2-40B4-BE49-F238E27FC236}">
                <a16:creationId xmlns:a16="http://schemas.microsoft.com/office/drawing/2014/main" id="{917A7049-4910-D745-89BC-881393356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4" name="Line 407">
            <a:extLst>
              <a:ext uri="{FF2B5EF4-FFF2-40B4-BE49-F238E27FC236}">
                <a16:creationId xmlns:a16="http://schemas.microsoft.com/office/drawing/2014/main" id="{44E5E0AC-FCEA-EE4A-BF87-E4A1181DDE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5" name="Line 408">
            <a:extLst>
              <a:ext uri="{FF2B5EF4-FFF2-40B4-BE49-F238E27FC236}">
                <a16:creationId xmlns:a16="http://schemas.microsoft.com/office/drawing/2014/main" id="{C24C00DF-A744-2547-94B9-77D543597B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18138" y="2532063"/>
            <a:ext cx="1466850" cy="9763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6" name="Line 409">
            <a:extLst>
              <a:ext uri="{FF2B5EF4-FFF2-40B4-BE49-F238E27FC236}">
                <a16:creationId xmlns:a16="http://schemas.microsoft.com/office/drawing/2014/main" id="{994BA4DC-9E81-994F-AA84-C485845DC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7" name="Line 410">
            <a:extLst>
              <a:ext uri="{FF2B5EF4-FFF2-40B4-BE49-F238E27FC236}">
                <a16:creationId xmlns:a16="http://schemas.microsoft.com/office/drawing/2014/main" id="{20BF91C4-6B4E-1A48-9F65-A8F33DEBBA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8" name="Line 411">
            <a:extLst>
              <a:ext uri="{FF2B5EF4-FFF2-40B4-BE49-F238E27FC236}">
                <a16:creationId xmlns:a16="http://schemas.microsoft.com/office/drawing/2014/main" id="{BFA92B9D-786D-874A-BF8A-25E0F97FE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79" name="Line 413">
            <a:extLst>
              <a:ext uri="{FF2B5EF4-FFF2-40B4-BE49-F238E27FC236}">
                <a16:creationId xmlns:a16="http://schemas.microsoft.com/office/drawing/2014/main" id="{8C3F285F-6068-6D4B-8338-761DFD784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5951538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0" name="Line 414">
            <a:extLst>
              <a:ext uri="{FF2B5EF4-FFF2-40B4-BE49-F238E27FC236}">
                <a16:creationId xmlns:a16="http://schemas.microsoft.com/office/drawing/2014/main" id="{E63232C8-84E6-ED43-9350-8518E602E2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3508375"/>
            <a:ext cx="146685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1" name="Line 415">
            <a:extLst>
              <a:ext uri="{FF2B5EF4-FFF2-40B4-BE49-F238E27FC236}">
                <a16:creationId xmlns:a16="http://schemas.microsoft.com/office/drawing/2014/main" id="{F48084E0-6745-D742-8328-8866D7EEE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2" name="Line 416">
            <a:extLst>
              <a:ext uri="{FF2B5EF4-FFF2-40B4-BE49-F238E27FC236}">
                <a16:creationId xmlns:a16="http://schemas.microsoft.com/office/drawing/2014/main" id="{8B505A71-0D00-F64C-A7C7-642546558E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3" name="Line 417">
            <a:extLst>
              <a:ext uri="{FF2B5EF4-FFF2-40B4-BE49-F238E27FC236}">
                <a16:creationId xmlns:a16="http://schemas.microsoft.com/office/drawing/2014/main" id="{A87316B2-82F9-2543-895D-6A3911BE1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4" name="Line 418">
            <a:extLst>
              <a:ext uri="{FF2B5EF4-FFF2-40B4-BE49-F238E27FC236}">
                <a16:creationId xmlns:a16="http://schemas.microsoft.com/office/drawing/2014/main" id="{DEA23C97-5E57-C64B-AB4F-9CE0BCCAE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5" name="Line 419">
            <a:extLst>
              <a:ext uri="{FF2B5EF4-FFF2-40B4-BE49-F238E27FC236}">
                <a16:creationId xmlns:a16="http://schemas.microsoft.com/office/drawing/2014/main" id="{3D882435-EAA3-4644-A342-B5D8FC84B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6" name="Line 420">
            <a:extLst>
              <a:ext uri="{FF2B5EF4-FFF2-40B4-BE49-F238E27FC236}">
                <a16:creationId xmlns:a16="http://schemas.microsoft.com/office/drawing/2014/main" id="{980A056F-ACA8-E24A-94CA-41083E3579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7" name="Line 421">
            <a:extLst>
              <a:ext uri="{FF2B5EF4-FFF2-40B4-BE49-F238E27FC236}">
                <a16:creationId xmlns:a16="http://schemas.microsoft.com/office/drawing/2014/main" id="{665F4779-EBDE-B841-BD9D-6114283C07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7350" y="473075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8" name="Line 422">
            <a:extLst>
              <a:ext uri="{FF2B5EF4-FFF2-40B4-BE49-F238E27FC236}">
                <a16:creationId xmlns:a16="http://schemas.microsoft.com/office/drawing/2014/main" id="{3259EF79-EED7-064D-ABAB-33A834DC0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89" name="Line 423">
            <a:extLst>
              <a:ext uri="{FF2B5EF4-FFF2-40B4-BE49-F238E27FC236}">
                <a16:creationId xmlns:a16="http://schemas.microsoft.com/office/drawing/2014/main" id="{7278031A-EB10-9C49-8C79-B26F8ECBF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0" name="Line 424">
            <a:extLst>
              <a:ext uri="{FF2B5EF4-FFF2-40B4-BE49-F238E27FC236}">
                <a16:creationId xmlns:a16="http://schemas.microsoft.com/office/drawing/2014/main" id="{B2FC0B33-AFED-1F46-AF77-B840D2B4A5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1" name="Line 425">
            <a:extLst>
              <a:ext uri="{FF2B5EF4-FFF2-40B4-BE49-F238E27FC236}">
                <a16:creationId xmlns:a16="http://schemas.microsoft.com/office/drawing/2014/main" id="{DC79A492-BDB1-4944-8B28-9FC71F894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2" name="Line 426">
            <a:extLst>
              <a:ext uri="{FF2B5EF4-FFF2-40B4-BE49-F238E27FC236}">
                <a16:creationId xmlns:a16="http://schemas.microsoft.com/office/drawing/2014/main" id="{6FC75881-F21F-1548-8A71-BE7E5C09D8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3" name="Line 427">
            <a:extLst>
              <a:ext uri="{FF2B5EF4-FFF2-40B4-BE49-F238E27FC236}">
                <a16:creationId xmlns:a16="http://schemas.microsoft.com/office/drawing/2014/main" id="{475D973B-6AD9-2240-BA78-960DFCF4A4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4" name="Line 428">
            <a:extLst>
              <a:ext uri="{FF2B5EF4-FFF2-40B4-BE49-F238E27FC236}">
                <a16:creationId xmlns:a16="http://schemas.microsoft.com/office/drawing/2014/main" id="{E662A037-3AD7-054F-BA55-C9D1B0199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5" name="Line 429">
            <a:extLst>
              <a:ext uri="{FF2B5EF4-FFF2-40B4-BE49-F238E27FC236}">
                <a16:creationId xmlns:a16="http://schemas.microsoft.com/office/drawing/2014/main" id="{101A3454-A1D5-064E-8050-EDB0444EF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6" name="Line 430">
            <a:extLst>
              <a:ext uri="{FF2B5EF4-FFF2-40B4-BE49-F238E27FC236}">
                <a16:creationId xmlns:a16="http://schemas.microsoft.com/office/drawing/2014/main" id="{6CBDA428-654A-B745-99DB-01B42D78F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7" name="Line 431">
            <a:extLst>
              <a:ext uri="{FF2B5EF4-FFF2-40B4-BE49-F238E27FC236}">
                <a16:creationId xmlns:a16="http://schemas.microsoft.com/office/drawing/2014/main" id="{E7564F77-29EC-D745-B137-2F1954297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8" name="Line 432">
            <a:extLst>
              <a:ext uri="{FF2B5EF4-FFF2-40B4-BE49-F238E27FC236}">
                <a16:creationId xmlns:a16="http://schemas.microsoft.com/office/drawing/2014/main" id="{997DB3DC-6BC1-C648-975E-86AC15CAC3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3508375"/>
            <a:ext cx="3176588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099" name="Line 433">
            <a:extLst>
              <a:ext uri="{FF2B5EF4-FFF2-40B4-BE49-F238E27FC236}">
                <a16:creationId xmlns:a16="http://schemas.microsoft.com/office/drawing/2014/main" id="{5D64137A-17B1-FF4E-BBC5-F3D98DB230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0" name="Line 434">
            <a:extLst>
              <a:ext uri="{FF2B5EF4-FFF2-40B4-BE49-F238E27FC236}">
                <a16:creationId xmlns:a16="http://schemas.microsoft.com/office/drawing/2014/main" id="{AF210703-E8D6-F04B-A67A-B31CC0F8B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1" name="Line 435">
            <a:extLst>
              <a:ext uri="{FF2B5EF4-FFF2-40B4-BE49-F238E27FC236}">
                <a16:creationId xmlns:a16="http://schemas.microsoft.com/office/drawing/2014/main" id="{55324F58-CE18-3E48-B29A-5CE8BD75B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2" name="Line 436">
            <a:extLst>
              <a:ext uri="{FF2B5EF4-FFF2-40B4-BE49-F238E27FC236}">
                <a16:creationId xmlns:a16="http://schemas.microsoft.com/office/drawing/2014/main" id="{429DAE6C-6F65-F141-BED8-775CFD07D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3" name="Line 437">
            <a:extLst>
              <a:ext uri="{FF2B5EF4-FFF2-40B4-BE49-F238E27FC236}">
                <a16:creationId xmlns:a16="http://schemas.microsoft.com/office/drawing/2014/main" id="{3525338D-28CD-DC4C-A730-134476160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4" name="Line 438">
            <a:extLst>
              <a:ext uri="{FF2B5EF4-FFF2-40B4-BE49-F238E27FC236}">
                <a16:creationId xmlns:a16="http://schemas.microsoft.com/office/drawing/2014/main" id="{F0F0061D-7AA8-9042-8726-91A28A5ED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5" name="Line 439">
            <a:extLst>
              <a:ext uri="{FF2B5EF4-FFF2-40B4-BE49-F238E27FC236}">
                <a16:creationId xmlns:a16="http://schemas.microsoft.com/office/drawing/2014/main" id="{81B8FFE9-6B70-3D4F-BB85-A5EEA6B796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1798638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6" name="Line 440">
            <a:extLst>
              <a:ext uri="{FF2B5EF4-FFF2-40B4-BE49-F238E27FC236}">
                <a16:creationId xmlns:a16="http://schemas.microsoft.com/office/drawing/2014/main" id="{B20B5939-FDD0-0249-92E3-D0A9E7E842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7" name="Line 441">
            <a:extLst>
              <a:ext uri="{FF2B5EF4-FFF2-40B4-BE49-F238E27FC236}">
                <a16:creationId xmlns:a16="http://schemas.microsoft.com/office/drawing/2014/main" id="{31D3ED36-3EEC-814F-B335-53A927F71C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8" name="Line 442">
            <a:extLst>
              <a:ext uri="{FF2B5EF4-FFF2-40B4-BE49-F238E27FC236}">
                <a16:creationId xmlns:a16="http://schemas.microsoft.com/office/drawing/2014/main" id="{FEA68468-E184-D243-B713-0E87BFBC5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09" name="Line 443">
            <a:extLst>
              <a:ext uri="{FF2B5EF4-FFF2-40B4-BE49-F238E27FC236}">
                <a16:creationId xmlns:a16="http://schemas.microsoft.com/office/drawing/2014/main" id="{15298772-D8A7-A140-AB5E-24276A65F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0" name="Line 444">
            <a:extLst>
              <a:ext uri="{FF2B5EF4-FFF2-40B4-BE49-F238E27FC236}">
                <a16:creationId xmlns:a16="http://schemas.microsoft.com/office/drawing/2014/main" id="{F4A77EAA-AE54-A048-916B-3D610BAED7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1" name="Line 445">
            <a:extLst>
              <a:ext uri="{FF2B5EF4-FFF2-40B4-BE49-F238E27FC236}">
                <a16:creationId xmlns:a16="http://schemas.microsoft.com/office/drawing/2014/main" id="{0A199672-70C3-204D-98C0-8CB1B9BC9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2" name="Line 446">
            <a:extLst>
              <a:ext uri="{FF2B5EF4-FFF2-40B4-BE49-F238E27FC236}">
                <a16:creationId xmlns:a16="http://schemas.microsoft.com/office/drawing/2014/main" id="{38CBE4DE-EA6E-B649-BF70-7952A7BA1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3" name="Line 447">
            <a:extLst>
              <a:ext uri="{FF2B5EF4-FFF2-40B4-BE49-F238E27FC236}">
                <a16:creationId xmlns:a16="http://schemas.microsoft.com/office/drawing/2014/main" id="{BAB07198-C996-3241-8C6B-66018151D1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4" name="Line 448">
            <a:extLst>
              <a:ext uri="{FF2B5EF4-FFF2-40B4-BE49-F238E27FC236}">
                <a16:creationId xmlns:a16="http://schemas.microsoft.com/office/drawing/2014/main" id="{73FD7ECD-5FF3-B345-9B68-D162DB6A0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5" name="Line 449">
            <a:extLst>
              <a:ext uri="{FF2B5EF4-FFF2-40B4-BE49-F238E27FC236}">
                <a16:creationId xmlns:a16="http://schemas.microsoft.com/office/drawing/2014/main" id="{5EE6A0BF-5EA4-AB41-A03B-3BB691852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99732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6" name="Line 450">
            <a:extLst>
              <a:ext uri="{FF2B5EF4-FFF2-40B4-BE49-F238E27FC236}">
                <a16:creationId xmlns:a16="http://schemas.microsoft.com/office/drawing/2014/main" id="{599F7527-0674-4F42-9F1B-87C3CBDBB9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7" name="Line 451">
            <a:extLst>
              <a:ext uri="{FF2B5EF4-FFF2-40B4-BE49-F238E27FC236}">
                <a16:creationId xmlns:a16="http://schemas.microsoft.com/office/drawing/2014/main" id="{272D8485-7834-E340-9C99-564FDE293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8" name="Line 452">
            <a:extLst>
              <a:ext uri="{FF2B5EF4-FFF2-40B4-BE49-F238E27FC236}">
                <a16:creationId xmlns:a16="http://schemas.microsoft.com/office/drawing/2014/main" id="{B51B8E22-18BB-2F42-A4B7-3140E4280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19" name="Line 453">
            <a:extLst>
              <a:ext uri="{FF2B5EF4-FFF2-40B4-BE49-F238E27FC236}">
                <a16:creationId xmlns:a16="http://schemas.microsoft.com/office/drawing/2014/main" id="{ADE2CAA0-ECD6-324C-A673-6A6B8C7AE4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875" y="4486275"/>
            <a:ext cx="48895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0" name="Line 454">
            <a:extLst>
              <a:ext uri="{FF2B5EF4-FFF2-40B4-BE49-F238E27FC236}">
                <a16:creationId xmlns:a16="http://schemas.microsoft.com/office/drawing/2014/main" id="{3D7115F9-172A-7943-8C70-078C0774F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2043113"/>
            <a:ext cx="4889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1" name="Line 455">
            <a:extLst>
              <a:ext uri="{FF2B5EF4-FFF2-40B4-BE49-F238E27FC236}">
                <a16:creationId xmlns:a16="http://schemas.microsoft.com/office/drawing/2014/main" id="{97FB4914-35D1-B04F-A67D-753CF48871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2" name="Line 456">
            <a:extLst>
              <a:ext uri="{FF2B5EF4-FFF2-40B4-BE49-F238E27FC236}">
                <a16:creationId xmlns:a16="http://schemas.microsoft.com/office/drawing/2014/main" id="{5224F80A-A7A0-D645-818A-534884F51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3" name="Line 457">
            <a:extLst>
              <a:ext uri="{FF2B5EF4-FFF2-40B4-BE49-F238E27FC236}">
                <a16:creationId xmlns:a16="http://schemas.microsoft.com/office/drawing/2014/main" id="{464B68EF-2E7F-AA45-BDD0-D423EB098B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2776538"/>
            <a:ext cx="1587" cy="7318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4" name="Line 458">
            <a:extLst>
              <a:ext uri="{FF2B5EF4-FFF2-40B4-BE49-F238E27FC236}">
                <a16:creationId xmlns:a16="http://schemas.microsoft.com/office/drawing/2014/main" id="{DBD020DB-5B3F-AD48-B249-26DB884678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5" name="Line 459">
            <a:extLst>
              <a:ext uri="{FF2B5EF4-FFF2-40B4-BE49-F238E27FC236}">
                <a16:creationId xmlns:a16="http://schemas.microsoft.com/office/drawing/2014/main" id="{1A727923-622A-F840-8FEE-EE7139586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6" name="Line 460">
            <a:extLst>
              <a:ext uri="{FF2B5EF4-FFF2-40B4-BE49-F238E27FC236}">
                <a16:creationId xmlns:a16="http://schemas.microsoft.com/office/drawing/2014/main" id="{0878791A-88FF-E240-A287-31279CDE4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7" name="Line 461">
            <a:extLst>
              <a:ext uri="{FF2B5EF4-FFF2-40B4-BE49-F238E27FC236}">
                <a16:creationId xmlns:a16="http://schemas.microsoft.com/office/drawing/2014/main" id="{BC19C548-7E87-6F47-9CCD-514A35235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8" name="Line 462">
            <a:extLst>
              <a:ext uri="{FF2B5EF4-FFF2-40B4-BE49-F238E27FC236}">
                <a16:creationId xmlns:a16="http://schemas.microsoft.com/office/drawing/2014/main" id="{534E1ADF-D1BB-5A47-997C-E1BFA4891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29" name="Line 463">
            <a:extLst>
              <a:ext uri="{FF2B5EF4-FFF2-40B4-BE49-F238E27FC236}">
                <a16:creationId xmlns:a16="http://schemas.microsoft.com/office/drawing/2014/main" id="{664C0D02-BFF6-8541-8DEB-0A7591592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0" name="Line 464">
            <a:extLst>
              <a:ext uri="{FF2B5EF4-FFF2-40B4-BE49-F238E27FC236}">
                <a16:creationId xmlns:a16="http://schemas.microsoft.com/office/drawing/2014/main" id="{B2F8EF1E-DB31-184F-AE86-B3CE4FFE0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1" name="Line 465">
            <a:extLst>
              <a:ext uri="{FF2B5EF4-FFF2-40B4-BE49-F238E27FC236}">
                <a16:creationId xmlns:a16="http://schemas.microsoft.com/office/drawing/2014/main" id="{D823FF78-6CD0-E54B-89B3-66BC505AF9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263900"/>
            <a:ext cx="4889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2" name="Line 466">
            <a:extLst>
              <a:ext uri="{FF2B5EF4-FFF2-40B4-BE49-F238E27FC236}">
                <a16:creationId xmlns:a16="http://schemas.microsoft.com/office/drawing/2014/main" id="{BAE98F86-DE9C-AF47-9FA9-67FA7D3F03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84713" y="3019425"/>
            <a:ext cx="1222375" cy="1222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3" name="Line 467">
            <a:extLst>
              <a:ext uri="{FF2B5EF4-FFF2-40B4-BE49-F238E27FC236}">
                <a16:creationId xmlns:a16="http://schemas.microsoft.com/office/drawing/2014/main" id="{6092F7B4-200C-8E44-98E4-51C5E4878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4" name="Line 468">
            <a:extLst>
              <a:ext uri="{FF2B5EF4-FFF2-40B4-BE49-F238E27FC236}">
                <a16:creationId xmlns:a16="http://schemas.microsoft.com/office/drawing/2014/main" id="{8E9A9B5A-2DEA-9149-B813-FF115E526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5" name="Line 469">
            <a:extLst>
              <a:ext uri="{FF2B5EF4-FFF2-40B4-BE49-F238E27FC236}">
                <a16:creationId xmlns:a16="http://schemas.microsoft.com/office/drawing/2014/main" id="{7EAC41A4-B984-064F-99E5-0C9FAF65A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6" name="Line 470">
            <a:extLst>
              <a:ext uri="{FF2B5EF4-FFF2-40B4-BE49-F238E27FC236}">
                <a16:creationId xmlns:a16="http://schemas.microsoft.com/office/drawing/2014/main" id="{427808FB-599D-AA48-85EA-5C1314B006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7" name="Line 471">
            <a:extLst>
              <a:ext uri="{FF2B5EF4-FFF2-40B4-BE49-F238E27FC236}">
                <a16:creationId xmlns:a16="http://schemas.microsoft.com/office/drawing/2014/main" id="{CF92003E-335E-4C48-9776-78DEC25E1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8" name="Line 472">
            <a:extLst>
              <a:ext uri="{FF2B5EF4-FFF2-40B4-BE49-F238E27FC236}">
                <a16:creationId xmlns:a16="http://schemas.microsoft.com/office/drawing/2014/main" id="{5F3A4BC0-2104-304D-9884-D8CA9802DB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39" name="Line 473">
            <a:extLst>
              <a:ext uri="{FF2B5EF4-FFF2-40B4-BE49-F238E27FC236}">
                <a16:creationId xmlns:a16="http://schemas.microsoft.com/office/drawing/2014/main" id="{71D8E69B-A371-7247-A174-78D2225C1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0" name="Line 474">
            <a:extLst>
              <a:ext uri="{FF2B5EF4-FFF2-40B4-BE49-F238E27FC236}">
                <a16:creationId xmlns:a16="http://schemas.microsoft.com/office/drawing/2014/main" id="{7ACB343F-B65F-3747-A439-BD877C42A6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1" name="Line 475">
            <a:extLst>
              <a:ext uri="{FF2B5EF4-FFF2-40B4-BE49-F238E27FC236}">
                <a16:creationId xmlns:a16="http://schemas.microsoft.com/office/drawing/2014/main" id="{F2CB30D3-FEC0-E04C-8E18-CE5DA0C15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2" name="Line 476">
            <a:extLst>
              <a:ext uri="{FF2B5EF4-FFF2-40B4-BE49-F238E27FC236}">
                <a16:creationId xmlns:a16="http://schemas.microsoft.com/office/drawing/2014/main" id="{9B482448-F950-0740-98E4-6B060E7C85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3" name="Line 477">
            <a:extLst>
              <a:ext uri="{FF2B5EF4-FFF2-40B4-BE49-F238E27FC236}">
                <a16:creationId xmlns:a16="http://schemas.microsoft.com/office/drawing/2014/main" id="{5437CBA0-8F30-3944-B50E-C759DF3C4F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4" name="Line 478">
            <a:extLst>
              <a:ext uri="{FF2B5EF4-FFF2-40B4-BE49-F238E27FC236}">
                <a16:creationId xmlns:a16="http://schemas.microsoft.com/office/drawing/2014/main" id="{27F636BE-2814-9240-BDC5-952779824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1798638"/>
            <a:ext cx="733425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5" name="Line 479">
            <a:extLst>
              <a:ext uri="{FF2B5EF4-FFF2-40B4-BE49-F238E27FC236}">
                <a16:creationId xmlns:a16="http://schemas.microsoft.com/office/drawing/2014/main" id="{D76C8FE5-B45B-264D-BBAE-AF8FC27AFA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6" name="Line 480">
            <a:extLst>
              <a:ext uri="{FF2B5EF4-FFF2-40B4-BE49-F238E27FC236}">
                <a16:creationId xmlns:a16="http://schemas.microsoft.com/office/drawing/2014/main" id="{B033F3B9-2E3D-5F43-A2C1-840ECB8BE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7" name="Line 481">
            <a:extLst>
              <a:ext uri="{FF2B5EF4-FFF2-40B4-BE49-F238E27FC236}">
                <a16:creationId xmlns:a16="http://schemas.microsoft.com/office/drawing/2014/main" id="{1595ED44-0B5A-A64E-9ECB-82B958A6CB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8" name="Line 482">
            <a:extLst>
              <a:ext uri="{FF2B5EF4-FFF2-40B4-BE49-F238E27FC236}">
                <a16:creationId xmlns:a16="http://schemas.microsoft.com/office/drawing/2014/main" id="{EB2A6181-5245-744E-B4A9-6F269C926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49" name="Line 483">
            <a:extLst>
              <a:ext uri="{FF2B5EF4-FFF2-40B4-BE49-F238E27FC236}">
                <a16:creationId xmlns:a16="http://schemas.microsoft.com/office/drawing/2014/main" id="{A7A308CC-7930-9B44-8625-A36CE7ACA5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0" name="Line 484">
            <a:extLst>
              <a:ext uri="{FF2B5EF4-FFF2-40B4-BE49-F238E27FC236}">
                <a16:creationId xmlns:a16="http://schemas.microsoft.com/office/drawing/2014/main" id="{7BEBFB4F-71CD-1541-B5C6-A72E4FFDA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1" name="Line 485">
            <a:extLst>
              <a:ext uri="{FF2B5EF4-FFF2-40B4-BE49-F238E27FC236}">
                <a16:creationId xmlns:a16="http://schemas.microsoft.com/office/drawing/2014/main" id="{CEC25565-DB76-0F42-8F5E-0E505E760F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2" name="Line 486">
            <a:extLst>
              <a:ext uri="{FF2B5EF4-FFF2-40B4-BE49-F238E27FC236}">
                <a16:creationId xmlns:a16="http://schemas.microsoft.com/office/drawing/2014/main" id="{F5C054AB-FB18-2C4A-8BF6-8BDB5461FA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3" name="Line 487">
            <a:extLst>
              <a:ext uri="{FF2B5EF4-FFF2-40B4-BE49-F238E27FC236}">
                <a16:creationId xmlns:a16="http://schemas.microsoft.com/office/drawing/2014/main" id="{B8164E38-7BF2-3445-A73C-BA2E2851F7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4" name="Line 488">
            <a:extLst>
              <a:ext uri="{FF2B5EF4-FFF2-40B4-BE49-F238E27FC236}">
                <a16:creationId xmlns:a16="http://schemas.microsoft.com/office/drawing/2014/main" id="{06FF8C61-A179-1D4D-8116-EA87B27EB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5" name="Line 489">
            <a:extLst>
              <a:ext uri="{FF2B5EF4-FFF2-40B4-BE49-F238E27FC236}">
                <a16:creationId xmlns:a16="http://schemas.microsoft.com/office/drawing/2014/main" id="{DC048248-1C6B-B349-9E01-10391AE3C0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6" name="Line 490">
            <a:extLst>
              <a:ext uri="{FF2B5EF4-FFF2-40B4-BE49-F238E27FC236}">
                <a16:creationId xmlns:a16="http://schemas.microsoft.com/office/drawing/2014/main" id="{0152BDCA-EE01-6A4E-949E-42493501A5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7" name="Line 491">
            <a:extLst>
              <a:ext uri="{FF2B5EF4-FFF2-40B4-BE49-F238E27FC236}">
                <a16:creationId xmlns:a16="http://schemas.microsoft.com/office/drawing/2014/main" id="{192AF8E6-115B-0C40-B8EE-5354A3734A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8" name="Line 492">
            <a:extLst>
              <a:ext uri="{FF2B5EF4-FFF2-40B4-BE49-F238E27FC236}">
                <a16:creationId xmlns:a16="http://schemas.microsoft.com/office/drawing/2014/main" id="{823CE1BA-2873-9044-BE4A-FB831E3D3D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59" name="Line 493">
            <a:extLst>
              <a:ext uri="{FF2B5EF4-FFF2-40B4-BE49-F238E27FC236}">
                <a16:creationId xmlns:a16="http://schemas.microsoft.com/office/drawing/2014/main" id="{567805EA-AD97-4840-9514-C3B222F25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0" name="Line 494">
            <a:extLst>
              <a:ext uri="{FF2B5EF4-FFF2-40B4-BE49-F238E27FC236}">
                <a16:creationId xmlns:a16="http://schemas.microsoft.com/office/drawing/2014/main" id="{49A210CA-CA48-B54F-8C23-488F9BE61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1" name="Line 495">
            <a:extLst>
              <a:ext uri="{FF2B5EF4-FFF2-40B4-BE49-F238E27FC236}">
                <a16:creationId xmlns:a16="http://schemas.microsoft.com/office/drawing/2014/main" id="{2BFCF24C-C387-DA41-B69E-F56876700C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2" name="Line 496">
            <a:extLst>
              <a:ext uri="{FF2B5EF4-FFF2-40B4-BE49-F238E27FC236}">
                <a16:creationId xmlns:a16="http://schemas.microsoft.com/office/drawing/2014/main" id="{717B06BD-BC2D-5F46-97E2-80948C1B6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3" name="Line 497">
            <a:extLst>
              <a:ext uri="{FF2B5EF4-FFF2-40B4-BE49-F238E27FC236}">
                <a16:creationId xmlns:a16="http://schemas.microsoft.com/office/drawing/2014/main" id="{028BF72D-925E-4D4E-9D94-A0C4664E7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50837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4" name="Line 498">
            <a:extLst>
              <a:ext uri="{FF2B5EF4-FFF2-40B4-BE49-F238E27FC236}">
                <a16:creationId xmlns:a16="http://schemas.microsoft.com/office/drawing/2014/main" id="{86DBB745-8268-9948-9F07-BE0008B44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5" name="Line 499">
            <a:extLst>
              <a:ext uri="{FF2B5EF4-FFF2-40B4-BE49-F238E27FC236}">
                <a16:creationId xmlns:a16="http://schemas.microsoft.com/office/drawing/2014/main" id="{91B766B1-11F2-124D-8B60-A1D33A5C28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2043113"/>
            <a:ext cx="976313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6" name="Line 500">
            <a:extLst>
              <a:ext uri="{FF2B5EF4-FFF2-40B4-BE49-F238E27FC236}">
                <a16:creationId xmlns:a16="http://schemas.microsoft.com/office/drawing/2014/main" id="{1372E400-6AF3-3244-9249-0A21B8D97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7" name="Line 501">
            <a:extLst>
              <a:ext uri="{FF2B5EF4-FFF2-40B4-BE49-F238E27FC236}">
                <a16:creationId xmlns:a16="http://schemas.microsoft.com/office/drawing/2014/main" id="{1CCD7B6C-258B-284D-B246-0193E76AD5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8" name="Line 502">
            <a:extLst>
              <a:ext uri="{FF2B5EF4-FFF2-40B4-BE49-F238E27FC236}">
                <a16:creationId xmlns:a16="http://schemas.microsoft.com/office/drawing/2014/main" id="{B987456B-57AC-7747-BC04-BD2A3B094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69" name="Line 503">
            <a:extLst>
              <a:ext uri="{FF2B5EF4-FFF2-40B4-BE49-F238E27FC236}">
                <a16:creationId xmlns:a16="http://schemas.microsoft.com/office/drawing/2014/main" id="{FCDDEB89-5D6D-8E42-91ED-71FE768FA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1798638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0" name="Line 504">
            <a:extLst>
              <a:ext uri="{FF2B5EF4-FFF2-40B4-BE49-F238E27FC236}">
                <a16:creationId xmlns:a16="http://schemas.microsoft.com/office/drawing/2014/main" id="{9A2B57DA-80D6-884C-B08D-E44AE4120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1" name="Line 505">
            <a:extLst>
              <a:ext uri="{FF2B5EF4-FFF2-40B4-BE49-F238E27FC236}">
                <a16:creationId xmlns:a16="http://schemas.microsoft.com/office/drawing/2014/main" id="{79DAF432-DD96-074C-881A-E80052FB7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2" name="Line 506">
            <a:extLst>
              <a:ext uri="{FF2B5EF4-FFF2-40B4-BE49-F238E27FC236}">
                <a16:creationId xmlns:a16="http://schemas.microsoft.com/office/drawing/2014/main" id="{45F433CB-E488-1547-96D0-0B4731C13F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3" name="Line 507">
            <a:extLst>
              <a:ext uri="{FF2B5EF4-FFF2-40B4-BE49-F238E27FC236}">
                <a16:creationId xmlns:a16="http://schemas.microsoft.com/office/drawing/2014/main" id="{936307D2-FDDE-9F4A-A153-D026219505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4" name="Line 508">
            <a:extLst>
              <a:ext uri="{FF2B5EF4-FFF2-40B4-BE49-F238E27FC236}">
                <a16:creationId xmlns:a16="http://schemas.microsoft.com/office/drawing/2014/main" id="{14E72069-F870-DD49-AE9F-3267068DF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5" name="Line 509">
            <a:extLst>
              <a:ext uri="{FF2B5EF4-FFF2-40B4-BE49-F238E27FC236}">
                <a16:creationId xmlns:a16="http://schemas.microsoft.com/office/drawing/2014/main" id="{F7A3099B-55C9-C24F-BF91-656423685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2639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6" name="Line 510">
            <a:extLst>
              <a:ext uri="{FF2B5EF4-FFF2-40B4-BE49-F238E27FC236}">
                <a16:creationId xmlns:a16="http://schemas.microsoft.com/office/drawing/2014/main" id="{5D63891A-954D-2842-8CA0-845C9F906C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7" name="Line 511">
            <a:extLst>
              <a:ext uri="{FF2B5EF4-FFF2-40B4-BE49-F238E27FC236}">
                <a16:creationId xmlns:a16="http://schemas.microsoft.com/office/drawing/2014/main" id="{CD6705EE-678C-CE4A-9730-092BD0CF8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8" name="Line 512">
            <a:extLst>
              <a:ext uri="{FF2B5EF4-FFF2-40B4-BE49-F238E27FC236}">
                <a16:creationId xmlns:a16="http://schemas.microsoft.com/office/drawing/2014/main" id="{7D3C6DC8-5C21-6340-967A-5136613ED1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63925" y="2776538"/>
            <a:ext cx="244475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79" name="Line 513">
            <a:extLst>
              <a:ext uri="{FF2B5EF4-FFF2-40B4-BE49-F238E27FC236}">
                <a16:creationId xmlns:a16="http://schemas.microsoft.com/office/drawing/2014/main" id="{1D9990BD-BC27-B94B-8B38-36EA0902B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0" name="Line 514">
            <a:extLst>
              <a:ext uri="{FF2B5EF4-FFF2-40B4-BE49-F238E27FC236}">
                <a16:creationId xmlns:a16="http://schemas.microsoft.com/office/drawing/2014/main" id="{9B8001A4-CC5A-0641-8254-C077247E1E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1" name="Line 515">
            <a:extLst>
              <a:ext uri="{FF2B5EF4-FFF2-40B4-BE49-F238E27FC236}">
                <a16:creationId xmlns:a16="http://schemas.microsoft.com/office/drawing/2014/main" id="{EFDAC2B6-993B-4347-A4F6-A67F8D12B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2" name="Line 516">
            <a:extLst>
              <a:ext uri="{FF2B5EF4-FFF2-40B4-BE49-F238E27FC236}">
                <a16:creationId xmlns:a16="http://schemas.microsoft.com/office/drawing/2014/main" id="{847849FF-9147-C74A-A36A-1D192F061F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3" name="Line 517">
            <a:extLst>
              <a:ext uri="{FF2B5EF4-FFF2-40B4-BE49-F238E27FC236}">
                <a16:creationId xmlns:a16="http://schemas.microsoft.com/office/drawing/2014/main" id="{6F07652B-DFF6-F948-8FF7-E1AB79F5A6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4" name="Line 518">
            <a:extLst>
              <a:ext uri="{FF2B5EF4-FFF2-40B4-BE49-F238E27FC236}">
                <a16:creationId xmlns:a16="http://schemas.microsoft.com/office/drawing/2014/main" id="{B6D3DEA1-0624-164D-B1A0-49DB159C1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5" name="Line 519">
            <a:extLst>
              <a:ext uri="{FF2B5EF4-FFF2-40B4-BE49-F238E27FC236}">
                <a16:creationId xmlns:a16="http://schemas.microsoft.com/office/drawing/2014/main" id="{294E91AA-EA48-C54D-AC55-ECBFB3B07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6" name="Line 520">
            <a:extLst>
              <a:ext uri="{FF2B5EF4-FFF2-40B4-BE49-F238E27FC236}">
                <a16:creationId xmlns:a16="http://schemas.microsoft.com/office/drawing/2014/main" id="{498085F8-61AD-9A45-A0ED-37D800C96D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7" name="Line 521">
            <a:extLst>
              <a:ext uri="{FF2B5EF4-FFF2-40B4-BE49-F238E27FC236}">
                <a16:creationId xmlns:a16="http://schemas.microsoft.com/office/drawing/2014/main" id="{A089F3BF-76F6-C44B-958A-547B1C892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8" name="Line 522">
            <a:extLst>
              <a:ext uri="{FF2B5EF4-FFF2-40B4-BE49-F238E27FC236}">
                <a16:creationId xmlns:a16="http://schemas.microsoft.com/office/drawing/2014/main" id="{5C9C996C-9D72-D84F-B1A3-905EF556E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89" name="Line 523">
            <a:extLst>
              <a:ext uri="{FF2B5EF4-FFF2-40B4-BE49-F238E27FC236}">
                <a16:creationId xmlns:a16="http://schemas.microsoft.com/office/drawing/2014/main" id="{F06E441D-6C68-E04B-ACF6-5A455B866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0" name="Line 524">
            <a:extLst>
              <a:ext uri="{FF2B5EF4-FFF2-40B4-BE49-F238E27FC236}">
                <a16:creationId xmlns:a16="http://schemas.microsoft.com/office/drawing/2014/main" id="{908945B9-3875-A54F-93AD-9771EE162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1" name="Line 525">
            <a:extLst>
              <a:ext uri="{FF2B5EF4-FFF2-40B4-BE49-F238E27FC236}">
                <a16:creationId xmlns:a16="http://schemas.microsoft.com/office/drawing/2014/main" id="{F8B764A0-F358-374F-B509-BF716B728F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2" name="Line 526">
            <a:extLst>
              <a:ext uri="{FF2B5EF4-FFF2-40B4-BE49-F238E27FC236}">
                <a16:creationId xmlns:a16="http://schemas.microsoft.com/office/drawing/2014/main" id="{9E87431B-30E9-2F4B-A217-DDD41F784C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7350" y="2043113"/>
            <a:ext cx="487363" cy="14652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3" name="Line 527">
            <a:extLst>
              <a:ext uri="{FF2B5EF4-FFF2-40B4-BE49-F238E27FC236}">
                <a16:creationId xmlns:a16="http://schemas.microsoft.com/office/drawing/2014/main" id="{7B8FA8B7-DB76-CF4D-84B8-F48068183D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4" name="Line 528">
            <a:extLst>
              <a:ext uri="{FF2B5EF4-FFF2-40B4-BE49-F238E27FC236}">
                <a16:creationId xmlns:a16="http://schemas.microsoft.com/office/drawing/2014/main" id="{04BDFBA1-33D0-D440-862F-E3E451936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521970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5" name="Line 529">
            <a:extLst>
              <a:ext uri="{FF2B5EF4-FFF2-40B4-BE49-F238E27FC236}">
                <a16:creationId xmlns:a16="http://schemas.microsoft.com/office/drawing/2014/main" id="{B4841993-94EE-5648-A6D2-9C6A32BFAB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6" name="Line 530">
            <a:extLst>
              <a:ext uri="{FF2B5EF4-FFF2-40B4-BE49-F238E27FC236}">
                <a16:creationId xmlns:a16="http://schemas.microsoft.com/office/drawing/2014/main" id="{637F6C30-2A97-D847-94C7-9572E376A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7" name="Line 531">
            <a:extLst>
              <a:ext uri="{FF2B5EF4-FFF2-40B4-BE49-F238E27FC236}">
                <a16:creationId xmlns:a16="http://schemas.microsoft.com/office/drawing/2014/main" id="{823974F6-07F2-8449-A334-46FC05813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8" name="Line 532">
            <a:extLst>
              <a:ext uri="{FF2B5EF4-FFF2-40B4-BE49-F238E27FC236}">
                <a16:creationId xmlns:a16="http://schemas.microsoft.com/office/drawing/2014/main" id="{2AF3ACCE-BE6C-2D43-B708-DB20EBE014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199" name="Line 533">
            <a:extLst>
              <a:ext uri="{FF2B5EF4-FFF2-40B4-BE49-F238E27FC236}">
                <a16:creationId xmlns:a16="http://schemas.microsoft.com/office/drawing/2014/main" id="{7E149286-3C47-824C-B4BB-31E862C2A0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0" name="Line 534">
            <a:extLst>
              <a:ext uri="{FF2B5EF4-FFF2-40B4-BE49-F238E27FC236}">
                <a16:creationId xmlns:a16="http://schemas.microsoft.com/office/drawing/2014/main" id="{6B5F6A14-41C6-7848-8255-8E568F372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42418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1" name="Line 535">
            <a:extLst>
              <a:ext uri="{FF2B5EF4-FFF2-40B4-BE49-F238E27FC236}">
                <a16:creationId xmlns:a16="http://schemas.microsoft.com/office/drawing/2014/main" id="{60D4A3AB-2830-2F49-BB39-E8B029FB0C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2" name="Line 536">
            <a:extLst>
              <a:ext uri="{FF2B5EF4-FFF2-40B4-BE49-F238E27FC236}">
                <a16:creationId xmlns:a16="http://schemas.microsoft.com/office/drawing/2014/main" id="{0F74FB73-0F27-EE48-AD6A-68F14B3280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3" name="Line 537">
            <a:extLst>
              <a:ext uri="{FF2B5EF4-FFF2-40B4-BE49-F238E27FC236}">
                <a16:creationId xmlns:a16="http://schemas.microsoft.com/office/drawing/2014/main" id="{32B71CB1-4A7A-474A-A921-9B21B5747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4" name="Line 538">
            <a:extLst>
              <a:ext uri="{FF2B5EF4-FFF2-40B4-BE49-F238E27FC236}">
                <a16:creationId xmlns:a16="http://schemas.microsoft.com/office/drawing/2014/main" id="{C3943741-5AC0-2942-B66C-4AE800B00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5" name="Line 539">
            <a:extLst>
              <a:ext uri="{FF2B5EF4-FFF2-40B4-BE49-F238E27FC236}">
                <a16:creationId xmlns:a16="http://schemas.microsoft.com/office/drawing/2014/main" id="{370100D8-E78E-DD4C-B738-078E6EC530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6" name="Line 540">
            <a:extLst>
              <a:ext uri="{FF2B5EF4-FFF2-40B4-BE49-F238E27FC236}">
                <a16:creationId xmlns:a16="http://schemas.microsoft.com/office/drawing/2014/main" id="{19453E3D-0C1B-6545-A8E1-288864FEBA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7" name="Line 541">
            <a:extLst>
              <a:ext uri="{FF2B5EF4-FFF2-40B4-BE49-F238E27FC236}">
                <a16:creationId xmlns:a16="http://schemas.microsoft.com/office/drawing/2014/main" id="{FAAB819D-B41B-CA4F-BCE2-5B8DF2684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8" name="Line 542">
            <a:extLst>
              <a:ext uri="{FF2B5EF4-FFF2-40B4-BE49-F238E27FC236}">
                <a16:creationId xmlns:a16="http://schemas.microsoft.com/office/drawing/2014/main" id="{CCED72B9-25F6-0645-A3A6-5021896C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09" name="Line 543">
            <a:extLst>
              <a:ext uri="{FF2B5EF4-FFF2-40B4-BE49-F238E27FC236}">
                <a16:creationId xmlns:a16="http://schemas.microsoft.com/office/drawing/2014/main" id="{20FF4538-659A-9946-B82A-815710ECBB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0" name="Line 544">
            <a:extLst>
              <a:ext uri="{FF2B5EF4-FFF2-40B4-BE49-F238E27FC236}">
                <a16:creationId xmlns:a16="http://schemas.microsoft.com/office/drawing/2014/main" id="{948BC1F9-E3F1-2440-B1C5-18B4BE719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1" name="Line 545">
            <a:extLst>
              <a:ext uri="{FF2B5EF4-FFF2-40B4-BE49-F238E27FC236}">
                <a16:creationId xmlns:a16="http://schemas.microsoft.com/office/drawing/2014/main" id="{D159B079-2419-EF46-9F96-72F7ED693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5464175"/>
            <a:ext cx="1222375" cy="4873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2" name="Line 546">
            <a:extLst>
              <a:ext uri="{FF2B5EF4-FFF2-40B4-BE49-F238E27FC236}">
                <a16:creationId xmlns:a16="http://schemas.microsoft.com/office/drawing/2014/main" id="{136224AC-D0CB-D640-8352-33E92B5A0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5219700"/>
            <a:ext cx="1588" cy="7318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3" name="Line 547">
            <a:extLst>
              <a:ext uri="{FF2B5EF4-FFF2-40B4-BE49-F238E27FC236}">
                <a16:creationId xmlns:a16="http://schemas.microsoft.com/office/drawing/2014/main" id="{97E5CD33-933C-5E4E-B36C-E3B1AADA4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997325"/>
            <a:ext cx="488950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4" name="Line 548">
            <a:extLst>
              <a:ext uri="{FF2B5EF4-FFF2-40B4-BE49-F238E27FC236}">
                <a16:creationId xmlns:a16="http://schemas.microsoft.com/office/drawing/2014/main" id="{22110308-1ED7-444A-BBE5-E6E71FD8D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5" name="Line 549">
            <a:extLst>
              <a:ext uri="{FF2B5EF4-FFF2-40B4-BE49-F238E27FC236}">
                <a16:creationId xmlns:a16="http://schemas.microsoft.com/office/drawing/2014/main" id="{B43AB8D7-F136-0844-849A-3A88DB45E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6" name="Line 550">
            <a:extLst>
              <a:ext uri="{FF2B5EF4-FFF2-40B4-BE49-F238E27FC236}">
                <a16:creationId xmlns:a16="http://schemas.microsoft.com/office/drawing/2014/main" id="{27FB56E7-2A44-914C-9B9D-ECE8044BE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546417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7" name="Line 551">
            <a:extLst>
              <a:ext uri="{FF2B5EF4-FFF2-40B4-BE49-F238E27FC236}">
                <a16:creationId xmlns:a16="http://schemas.microsoft.com/office/drawing/2014/main" id="{DF8E2843-4C51-3C4F-A45C-5A3754FE7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951538"/>
            <a:ext cx="97790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8" name="Line 552">
            <a:extLst>
              <a:ext uri="{FF2B5EF4-FFF2-40B4-BE49-F238E27FC236}">
                <a16:creationId xmlns:a16="http://schemas.microsoft.com/office/drawing/2014/main" id="{2B198D11-8FC8-CD48-8C92-7AA53D7EE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19" name="Line 553">
            <a:extLst>
              <a:ext uri="{FF2B5EF4-FFF2-40B4-BE49-F238E27FC236}">
                <a16:creationId xmlns:a16="http://schemas.microsoft.com/office/drawing/2014/main" id="{56DC6400-FB60-4D4B-ABFD-B37ECD8B56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3508375"/>
            <a:ext cx="1466850" cy="29321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0" name="Line 554">
            <a:extLst>
              <a:ext uri="{FF2B5EF4-FFF2-40B4-BE49-F238E27FC236}">
                <a16:creationId xmlns:a16="http://schemas.microsoft.com/office/drawing/2014/main" id="{693BB060-8DC1-C945-BA52-AAC80525D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1" name="Line 555">
            <a:extLst>
              <a:ext uri="{FF2B5EF4-FFF2-40B4-BE49-F238E27FC236}">
                <a16:creationId xmlns:a16="http://schemas.microsoft.com/office/drawing/2014/main" id="{31DB93ED-52CD-5244-A835-E5F5893BC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2" name="Line 556">
            <a:extLst>
              <a:ext uri="{FF2B5EF4-FFF2-40B4-BE49-F238E27FC236}">
                <a16:creationId xmlns:a16="http://schemas.microsoft.com/office/drawing/2014/main" id="{76EB4DA5-BB08-0F41-A723-E257388AD8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3" name="Line 557">
            <a:extLst>
              <a:ext uri="{FF2B5EF4-FFF2-40B4-BE49-F238E27FC236}">
                <a16:creationId xmlns:a16="http://schemas.microsoft.com/office/drawing/2014/main" id="{15B09354-D86E-F545-B0E7-0EEC90439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4" name="Line 558">
            <a:extLst>
              <a:ext uri="{FF2B5EF4-FFF2-40B4-BE49-F238E27FC236}">
                <a16:creationId xmlns:a16="http://schemas.microsoft.com/office/drawing/2014/main" id="{6DF27260-A035-3649-8E07-428E48A383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5" name="Line 559">
            <a:extLst>
              <a:ext uri="{FF2B5EF4-FFF2-40B4-BE49-F238E27FC236}">
                <a16:creationId xmlns:a16="http://schemas.microsoft.com/office/drawing/2014/main" id="{C53FD176-5BBD-244A-A6B0-1275F1DB5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6" name="Line 560">
            <a:extLst>
              <a:ext uri="{FF2B5EF4-FFF2-40B4-BE49-F238E27FC236}">
                <a16:creationId xmlns:a16="http://schemas.microsoft.com/office/drawing/2014/main" id="{CDC2C8EB-4C58-2E4A-BB92-16F662BB01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7" name="Line 561">
            <a:extLst>
              <a:ext uri="{FF2B5EF4-FFF2-40B4-BE49-F238E27FC236}">
                <a16:creationId xmlns:a16="http://schemas.microsoft.com/office/drawing/2014/main" id="{A7E6B21D-D6FC-964E-ACFE-05F2133E66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8" name="Line 562">
            <a:extLst>
              <a:ext uri="{FF2B5EF4-FFF2-40B4-BE49-F238E27FC236}">
                <a16:creationId xmlns:a16="http://schemas.microsoft.com/office/drawing/2014/main" id="{7FF76C25-65CB-6948-9B83-EF4E7A2272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29" name="Line 563">
            <a:extLst>
              <a:ext uri="{FF2B5EF4-FFF2-40B4-BE49-F238E27FC236}">
                <a16:creationId xmlns:a16="http://schemas.microsoft.com/office/drawing/2014/main" id="{C7D8EAD4-B249-A440-B6CD-7CF098F7FF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0" name="Line 564">
            <a:extLst>
              <a:ext uri="{FF2B5EF4-FFF2-40B4-BE49-F238E27FC236}">
                <a16:creationId xmlns:a16="http://schemas.microsoft.com/office/drawing/2014/main" id="{2C3590E5-581E-D447-B982-1EAE55B7FF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52875" y="4975225"/>
            <a:ext cx="244316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1" name="Line 565">
            <a:extLst>
              <a:ext uri="{FF2B5EF4-FFF2-40B4-BE49-F238E27FC236}">
                <a16:creationId xmlns:a16="http://schemas.microsoft.com/office/drawing/2014/main" id="{895D3E5F-FF3A-5B45-BF3E-FD85C4789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2" name="Line 566">
            <a:extLst>
              <a:ext uri="{FF2B5EF4-FFF2-40B4-BE49-F238E27FC236}">
                <a16:creationId xmlns:a16="http://schemas.microsoft.com/office/drawing/2014/main" id="{B6E52B9B-5D2C-3A4B-AC5A-24E0E03058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3" name="Line 567">
            <a:extLst>
              <a:ext uri="{FF2B5EF4-FFF2-40B4-BE49-F238E27FC236}">
                <a16:creationId xmlns:a16="http://schemas.microsoft.com/office/drawing/2014/main" id="{1F09ABD6-3ADC-B243-9D37-3FCA55BB3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4" name="Line 568">
            <a:extLst>
              <a:ext uri="{FF2B5EF4-FFF2-40B4-BE49-F238E27FC236}">
                <a16:creationId xmlns:a16="http://schemas.microsoft.com/office/drawing/2014/main" id="{35DE0E0C-F785-E84F-87E8-A514430C2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20431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5" name="Line 569">
            <a:extLst>
              <a:ext uri="{FF2B5EF4-FFF2-40B4-BE49-F238E27FC236}">
                <a16:creationId xmlns:a16="http://schemas.microsoft.com/office/drawing/2014/main" id="{5C63EFC3-0931-9E4D-B6AB-CC8CEF0C57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6" name="Line 570">
            <a:extLst>
              <a:ext uri="{FF2B5EF4-FFF2-40B4-BE49-F238E27FC236}">
                <a16:creationId xmlns:a16="http://schemas.microsoft.com/office/drawing/2014/main" id="{A37F4A07-55C0-9140-84DE-5CE2B69904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4730750"/>
            <a:ext cx="242888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7" name="Line 571">
            <a:extLst>
              <a:ext uri="{FF2B5EF4-FFF2-40B4-BE49-F238E27FC236}">
                <a16:creationId xmlns:a16="http://schemas.microsoft.com/office/drawing/2014/main" id="{B98D4228-A778-B248-86CA-8645C393F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8" name="Line 572">
            <a:extLst>
              <a:ext uri="{FF2B5EF4-FFF2-40B4-BE49-F238E27FC236}">
                <a16:creationId xmlns:a16="http://schemas.microsoft.com/office/drawing/2014/main" id="{44B71954-8471-F445-852A-526BBB5A8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39" name="Line 573">
            <a:extLst>
              <a:ext uri="{FF2B5EF4-FFF2-40B4-BE49-F238E27FC236}">
                <a16:creationId xmlns:a16="http://schemas.microsoft.com/office/drawing/2014/main" id="{C8668C64-4070-A84F-8EAB-E09A57D802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0" name="Line 574">
            <a:extLst>
              <a:ext uri="{FF2B5EF4-FFF2-40B4-BE49-F238E27FC236}">
                <a16:creationId xmlns:a16="http://schemas.microsoft.com/office/drawing/2014/main" id="{E78E3C0B-B4C0-5C42-956E-5CB3EAC593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1" name="Line 575">
            <a:extLst>
              <a:ext uri="{FF2B5EF4-FFF2-40B4-BE49-F238E27FC236}">
                <a16:creationId xmlns:a16="http://schemas.microsoft.com/office/drawing/2014/main" id="{894CDDEF-B4D0-4941-88AA-3C8DEDD99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2" name="Line 576">
            <a:extLst>
              <a:ext uri="{FF2B5EF4-FFF2-40B4-BE49-F238E27FC236}">
                <a16:creationId xmlns:a16="http://schemas.microsoft.com/office/drawing/2014/main" id="{BA10BF1F-84C6-F747-A940-6AB44FB07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5219700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3" name="Line 577">
            <a:extLst>
              <a:ext uri="{FF2B5EF4-FFF2-40B4-BE49-F238E27FC236}">
                <a16:creationId xmlns:a16="http://schemas.microsoft.com/office/drawing/2014/main" id="{08420F22-EDAD-F847-87AC-BF07832BEE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3508375"/>
            <a:ext cx="244475" cy="1222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4" name="Line 578">
            <a:extLst>
              <a:ext uri="{FF2B5EF4-FFF2-40B4-BE49-F238E27FC236}">
                <a16:creationId xmlns:a16="http://schemas.microsoft.com/office/drawing/2014/main" id="{5BEF1B76-7656-DD4D-89FF-25AAC1866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464175"/>
            <a:ext cx="733425" cy="9763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5" name="Line 579">
            <a:extLst>
              <a:ext uri="{FF2B5EF4-FFF2-40B4-BE49-F238E27FC236}">
                <a16:creationId xmlns:a16="http://schemas.microsoft.com/office/drawing/2014/main" id="{5996FFBB-8639-9B43-8B83-290785C44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6" name="Line 580">
            <a:extLst>
              <a:ext uri="{FF2B5EF4-FFF2-40B4-BE49-F238E27FC236}">
                <a16:creationId xmlns:a16="http://schemas.microsoft.com/office/drawing/2014/main" id="{F6FC3C9F-B6A6-1B45-9CE4-5B0391361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7" name="Line 581">
            <a:extLst>
              <a:ext uri="{FF2B5EF4-FFF2-40B4-BE49-F238E27FC236}">
                <a16:creationId xmlns:a16="http://schemas.microsoft.com/office/drawing/2014/main" id="{6ACEEFF7-9D78-AF43-8515-B1FFD85176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8" name="Line 582">
            <a:extLst>
              <a:ext uri="{FF2B5EF4-FFF2-40B4-BE49-F238E27FC236}">
                <a16:creationId xmlns:a16="http://schemas.microsoft.com/office/drawing/2014/main" id="{C55A71C1-110C-CC43-997B-195EA075DB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49" name="Line 583">
            <a:extLst>
              <a:ext uri="{FF2B5EF4-FFF2-40B4-BE49-F238E27FC236}">
                <a16:creationId xmlns:a16="http://schemas.microsoft.com/office/drawing/2014/main" id="{6C476A22-D1EC-534C-99A7-7B0A6FB0A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0" name="Line 585">
            <a:extLst>
              <a:ext uri="{FF2B5EF4-FFF2-40B4-BE49-F238E27FC236}">
                <a16:creationId xmlns:a16="http://schemas.microsoft.com/office/drawing/2014/main" id="{A7DCBDD5-74A2-CA46-B7B1-9FEF044CC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5708650"/>
            <a:ext cx="733425" cy="7318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1" name="Line 586">
            <a:extLst>
              <a:ext uri="{FF2B5EF4-FFF2-40B4-BE49-F238E27FC236}">
                <a16:creationId xmlns:a16="http://schemas.microsoft.com/office/drawing/2014/main" id="{BEA0FD30-4172-F740-A7B7-99014DC28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2" name="Line 587">
            <a:extLst>
              <a:ext uri="{FF2B5EF4-FFF2-40B4-BE49-F238E27FC236}">
                <a16:creationId xmlns:a16="http://schemas.microsoft.com/office/drawing/2014/main" id="{7CF574FA-1E0A-6543-BA80-EC1BF962B6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3" name="Line 588">
            <a:extLst>
              <a:ext uri="{FF2B5EF4-FFF2-40B4-BE49-F238E27FC236}">
                <a16:creationId xmlns:a16="http://schemas.microsoft.com/office/drawing/2014/main" id="{0B8B5F24-3A78-174D-A29C-C36BBF31C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4" name="Line 589">
            <a:extLst>
              <a:ext uri="{FF2B5EF4-FFF2-40B4-BE49-F238E27FC236}">
                <a16:creationId xmlns:a16="http://schemas.microsoft.com/office/drawing/2014/main" id="{2F026511-0FBF-9041-BAA6-24FA55FA61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2776538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5" name="Line 590">
            <a:extLst>
              <a:ext uri="{FF2B5EF4-FFF2-40B4-BE49-F238E27FC236}">
                <a16:creationId xmlns:a16="http://schemas.microsoft.com/office/drawing/2014/main" id="{41C61F43-B32C-8548-8A03-1553A16EB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875" y="350837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6" name="Line 591">
            <a:extLst>
              <a:ext uri="{FF2B5EF4-FFF2-40B4-BE49-F238E27FC236}">
                <a16:creationId xmlns:a16="http://schemas.microsoft.com/office/drawing/2014/main" id="{76177D52-AE74-EF47-A171-74DFB13AE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7" name="Line 592">
            <a:extLst>
              <a:ext uri="{FF2B5EF4-FFF2-40B4-BE49-F238E27FC236}">
                <a16:creationId xmlns:a16="http://schemas.microsoft.com/office/drawing/2014/main" id="{A0A6A36C-F88F-BF48-BBC7-F112574360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8" name="Line 593">
            <a:extLst>
              <a:ext uri="{FF2B5EF4-FFF2-40B4-BE49-F238E27FC236}">
                <a16:creationId xmlns:a16="http://schemas.microsoft.com/office/drawing/2014/main" id="{6761AA21-256E-B042-82AC-A8FF14911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59" name="Line 594">
            <a:extLst>
              <a:ext uri="{FF2B5EF4-FFF2-40B4-BE49-F238E27FC236}">
                <a16:creationId xmlns:a16="http://schemas.microsoft.com/office/drawing/2014/main" id="{7D114315-2DA2-044C-B87E-9F89C101DB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2043113"/>
            <a:ext cx="22002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0" name="Line 595">
            <a:extLst>
              <a:ext uri="{FF2B5EF4-FFF2-40B4-BE49-F238E27FC236}">
                <a16:creationId xmlns:a16="http://schemas.microsoft.com/office/drawing/2014/main" id="{4B552D7E-AEBD-774D-BDE3-0CFA4BEF27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1" name="Line 596">
            <a:extLst>
              <a:ext uri="{FF2B5EF4-FFF2-40B4-BE49-F238E27FC236}">
                <a16:creationId xmlns:a16="http://schemas.microsoft.com/office/drawing/2014/main" id="{109AAEB2-ABB3-E34A-B23B-DABE6DB533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2" name="Line 597">
            <a:extLst>
              <a:ext uri="{FF2B5EF4-FFF2-40B4-BE49-F238E27FC236}">
                <a16:creationId xmlns:a16="http://schemas.microsoft.com/office/drawing/2014/main" id="{A1FC5CE6-5321-3C4B-88A9-176C1F1B6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3" name="Line 598">
            <a:extLst>
              <a:ext uri="{FF2B5EF4-FFF2-40B4-BE49-F238E27FC236}">
                <a16:creationId xmlns:a16="http://schemas.microsoft.com/office/drawing/2014/main" id="{99FA02DA-7B6C-914D-BACA-0D1A9FC7D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0194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4" name="Line 599">
            <a:extLst>
              <a:ext uri="{FF2B5EF4-FFF2-40B4-BE49-F238E27FC236}">
                <a16:creationId xmlns:a16="http://schemas.microsoft.com/office/drawing/2014/main" id="{9A886EAB-4896-9642-927E-CFA89F2E5F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4730750"/>
            <a:ext cx="731838" cy="12207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5" name="Line 600">
            <a:extLst>
              <a:ext uri="{FF2B5EF4-FFF2-40B4-BE49-F238E27FC236}">
                <a16:creationId xmlns:a16="http://schemas.microsoft.com/office/drawing/2014/main" id="{4269B5CC-5D62-004C-AAC9-8E7DFF7B2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708650"/>
            <a:ext cx="2200275" cy="7318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6" name="Line 601">
            <a:extLst>
              <a:ext uri="{FF2B5EF4-FFF2-40B4-BE49-F238E27FC236}">
                <a16:creationId xmlns:a16="http://schemas.microsoft.com/office/drawing/2014/main" id="{1362D6C1-C5A5-9A45-A077-911D50534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7" name="Line 602">
            <a:extLst>
              <a:ext uri="{FF2B5EF4-FFF2-40B4-BE49-F238E27FC236}">
                <a16:creationId xmlns:a16="http://schemas.microsoft.com/office/drawing/2014/main" id="{58851FAB-4174-3C4F-971C-807FAF04DC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8" name="Line 603">
            <a:extLst>
              <a:ext uri="{FF2B5EF4-FFF2-40B4-BE49-F238E27FC236}">
                <a16:creationId xmlns:a16="http://schemas.microsoft.com/office/drawing/2014/main" id="{BE2C9137-5AD4-8944-9158-80C6BC47D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69" name="Line 604">
            <a:extLst>
              <a:ext uri="{FF2B5EF4-FFF2-40B4-BE49-F238E27FC236}">
                <a16:creationId xmlns:a16="http://schemas.microsoft.com/office/drawing/2014/main" id="{C56A08D7-2C98-8648-8A34-104B60856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4975225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0" name="Line 605">
            <a:extLst>
              <a:ext uri="{FF2B5EF4-FFF2-40B4-BE49-F238E27FC236}">
                <a16:creationId xmlns:a16="http://schemas.microsoft.com/office/drawing/2014/main" id="{763F7049-C818-C544-BD0B-DF1C5AC97A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3997325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1" name="Line 606">
            <a:extLst>
              <a:ext uri="{FF2B5EF4-FFF2-40B4-BE49-F238E27FC236}">
                <a16:creationId xmlns:a16="http://schemas.microsoft.com/office/drawing/2014/main" id="{A16F2E95-1E87-D44D-91D8-BA05B4D628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2" name="Line 607">
            <a:extLst>
              <a:ext uri="{FF2B5EF4-FFF2-40B4-BE49-F238E27FC236}">
                <a16:creationId xmlns:a16="http://schemas.microsoft.com/office/drawing/2014/main" id="{3C46F375-958E-6C40-84DD-BF4E60465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3" name="Line 608">
            <a:extLst>
              <a:ext uri="{FF2B5EF4-FFF2-40B4-BE49-F238E27FC236}">
                <a16:creationId xmlns:a16="http://schemas.microsoft.com/office/drawing/2014/main" id="{8348C72E-E9E1-A44F-9411-2AA6D40828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5951538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4" name="Line 609">
            <a:extLst>
              <a:ext uri="{FF2B5EF4-FFF2-40B4-BE49-F238E27FC236}">
                <a16:creationId xmlns:a16="http://schemas.microsoft.com/office/drawing/2014/main" id="{7C49F270-CD01-A04F-A8BE-F48B77D34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5" name="Line 610">
            <a:extLst>
              <a:ext uri="{FF2B5EF4-FFF2-40B4-BE49-F238E27FC236}">
                <a16:creationId xmlns:a16="http://schemas.microsoft.com/office/drawing/2014/main" id="{C1D507C0-CF9A-7449-AB54-3CC403CFE8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6" name="Line 611">
            <a:extLst>
              <a:ext uri="{FF2B5EF4-FFF2-40B4-BE49-F238E27FC236}">
                <a16:creationId xmlns:a16="http://schemas.microsoft.com/office/drawing/2014/main" id="{48DD0F00-83E6-A843-9AC6-9F601BF81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7" name="Line 612">
            <a:extLst>
              <a:ext uri="{FF2B5EF4-FFF2-40B4-BE49-F238E27FC236}">
                <a16:creationId xmlns:a16="http://schemas.microsoft.com/office/drawing/2014/main" id="{A6C4EB12-5C96-C74C-B393-14874B3E5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8" name="Line 614">
            <a:extLst>
              <a:ext uri="{FF2B5EF4-FFF2-40B4-BE49-F238E27FC236}">
                <a16:creationId xmlns:a16="http://schemas.microsoft.com/office/drawing/2014/main" id="{DAACCC2B-E0F4-474B-9239-91214A6E19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79" name="Line 615">
            <a:extLst>
              <a:ext uri="{FF2B5EF4-FFF2-40B4-BE49-F238E27FC236}">
                <a16:creationId xmlns:a16="http://schemas.microsoft.com/office/drawing/2014/main" id="{297BC36C-BA14-874E-A8F9-A59FAA808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0" name="Line 616">
            <a:extLst>
              <a:ext uri="{FF2B5EF4-FFF2-40B4-BE49-F238E27FC236}">
                <a16:creationId xmlns:a16="http://schemas.microsoft.com/office/drawing/2014/main" id="{41FEE646-4BED-5440-964F-92041FD523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41825" y="4486275"/>
            <a:ext cx="244316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1" name="Line 617">
            <a:extLst>
              <a:ext uri="{FF2B5EF4-FFF2-40B4-BE49-F238E27FC236}">
                <a16:creationId xmlns:a16="http://schemas.microsoft.com/office/drawing/2014/main" id="{A0E1F92A-4354-FB41-B930-0D15370A30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3997325"/>
            <a:ext cx="4889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2" name="Line 618">
            <a:extLst>
              <a:ext uri="{FF2B5EF4-FFF2-40B4-BE49-F238E27FC236}">
                <a16:creationId xmlns:a16="http://schemas.microsoft.com/office/drawing/2014/main" id="{44904328-2E5F-5841-80E1-5DDEE9FE0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3" name="Line 619">
            <a:extLst>
              <a:ext uri="{FF2B5EF4-FFF2-40B4-BE49-F238E27FC236}">
                <a16:creationId xmlns:a16="http://schemas.microsoft.com/office/drawing/2014/main" id="{9C2E30FE-10D7-6744-A5CF-46F8EE0C3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4" name="Line 620">
            <a:extLst>
              <a:ext uri="{FF2B5EF4-FFF2-40B4-BE49-F238E27FC236}">
                <a16:creationId xmlns:a16="http://schemas.microsoft.com/office/drawing/2014/main" id="{1166B5A6-7679-334A-8276-328B799A3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5" name="Line 621">
            <a:extLst>
              <a:ext uri="{FF2B5EF4-FFF2-40B4-BE49-F238E27FC236}">
                <a16:creationId xmlns:a16="http://schemas.microsoft.com/office/drawing/2014/main" id="{47F776DF-C367-BE4B-8405-4FA13C4E9F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4730750"/>
            <a:ext cx="244475" cy="17097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6" name="Line 622">
            <a:extLst>
              <a:ext uri="{FF2B5EF4-FFF2-40B4-BE49-F238E27FC236}">
                <a16:creationId xmlns:a16="http://schemas.microsoft.com/office/drawing/2014/main" id="{C9A4C7F2-0118-7543-AE41-920A21D30B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7" name="Line 623">
            <a:extLst>
              <a:ext uri="{FF2B5EF4-FFF2-40B4-BE49-F238E27FC236}">
                <a16:creationId xmlns:a16="http://schemas.microsoft.com/office/drawing/2014/main" id="{35EAE828-721A-2442-8A6A-E2DF24CC4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8" name="Line 624">
            <a:extLst>
              <a:ext uri="{FF2B5EF4-FFF2-40B4-BE49-F238E27FC236}">
                <a16:creationId xmlns:a16="http://schemas.microsoft.com/office/drawing/2014/main" id="{36605357-1E22-1D4B-8D31-68D9654023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89" name="Line 625">
            <a:extLst>
              <a:ext uri="{FF2B5EF4-FFF2-40B4-BE49-F238E27FC236}">
                <a16:creationId xmlns:a16="http://schemas.microsoft.com/office/drawing/2014/main" id="{09657DDC-BE8B-C847-A851-A4B84EE964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0" name="Line 626">
            <a:extLst>
              <a:ext uri="{FF2B5EF4-FFF2-40B4-BE49-F238E27FC236}">
                <a16:creationId xmlns:a16="http://schemas.microsoft.com/office/drawing/2014/main" id="{11CBB86D-B344-C849-8AEC-1252EE87D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1" name="Line 627">
            <a:extLst>
              <a:ext uri="{FF2B5EF4-FFF2-40B4-BE49-F238E27FC236}">
                <a16:creationId xmlns:a16="http://schemas.microsoft.com/office/drawing/2014/main" id="{BB5D4148-5492-BC42-B3CD-F70BBCED1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2" name="Line 628">
            <a:extLst>
              <a:ext uri="{FF2B5EF4-FFF2-40B4-BE49-F238E27FC236}">
                <a16:creationId xmlns:a16="http://schemas.microsoft.com/office/drawing/2014/main" id="{C49B6799-9B1D-E742-9997-B81B44C77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3" name="Line 629">
            <a:extLst>
              <a:ext uri="{FF2B5EF4-FFF2-40B4-BE49-F238E27FC236}">
                <a16:creationId xmlns:a16="http://schemas.microsoft.com/office/drawing/2014/main" id="{0A7F00D8-DC77-D441-BAD0-20A9BD359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4" name="Line 630">
            <a:extLst>
              <a:ext uri="{FF2B5EF4-FFF2-40B4-BE49-F238E27FC236}">
                <a16:creationId xmlns:a16="http://schemas.microsoft.com/office/drawing/2014/main" id="{61EE50B3-906B-FC47-B337-C8CA68AFD6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5" name="Line 631">
            <a:extLst>
              <a:ext uri="{FF2B5EF4-FFF2-40B4-BE49-F238E27FC236}">
                <a16:creationId xmlns:a16="http://schemas.microsoft.com/office/drawing/2014/main" id="{20E657BD-4CCB-3243-B202-89D204033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61960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6" name="Line 632">
            <a:extLst>
              <a:ext uri="{FF2B5EF4-FFF2-40B4-BE49-F238E27FC236}">
                <a16:creationId xmlns:a16="http://schemas.microsoft.com/office/drawing/2014/main" id="{B93950C4-FAB9-F342-A084-40422DEE9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7" name="Line 633">
            <a:extLst>
              <a:ext uri="{FF2B5EF4-FFF2-40B4-BE49-F238E27FC236}">
                <a16:creationId xmlns:a16="http://schemas.microsoft.com/office/drawing/2014/main" id="{59EA1479-F367-854E-8FD4-7E3C7E7A6C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8" name="Line 634">
            <a:extLst>
              <a:ext uri="{FF2B5EF4-FFF2-40B4-BE49-F238E27FC236}">
                <a16:creationId xmlns:a16="http://schemas.microsoft.com/office/drawing/2014/main" id="{E910D758-6407-684C-B82B-DBCA4931E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299" name="Line 635">
            <a:extLst>
              <a:ext uri="{FF2B5EF4-FFF2-40B4-BE49-F238E27FC236}">
                <a16:creationId xmlns:a16="http://schemas.microsoft.com/office/drawing/2014/main" id="{29662283-FBAF-DC43-A01A-919FEF76C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0" name="Line 636">
            <a:extLst>
              <a:ext uri="{FF2B5EF4-FFF2-40B4-BE49-F238E27FC236}">
                <a16:creationId xmlns:a16="http://schemas.microsoft.com/office/drawing/2014/main" id="{AEB84E80-ED39-6141-B024-08329A4A8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1" name="Line 637">
            <a:extLst>
              <a:ext uri="{FF2B5EF4-FFF2-40B4-BE49-F238E27FC236}">
                <a16:creationId xmlns:a16="http://schemas.microsoft.com/office/drawing/2014/main" id="{C3355D7E-829B-C54C-A0F7-0E1255805F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3019425"/>
            <a:ext cx="2932113" cy="17113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2" name="Line 638">
            <a:extLst>
              <a:ext uri="{FF2B5EF4-FFF2-40B4-BE49-F238E27FC236}">
                <a16:creationId xmlns:a16="http://schemas.microsoft.com/office/drawing/2014/main" id="{39450D79-120B-DD42-9913-8D77A15F5E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42418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3" name="Line 639">
            <a:extLst>
              <a:ext uri="{FF2B5EF4-FFF2-40B4-BE49-F238E27FC236}">
                <a16:creationId xmlns:a16="http://schemas.microsoft.com/office/drawing/2014/main" id="{635471CF-C5B1-A240-ADFD-B4681CC64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4" name="Line 640">
            <a:extLst>
              <a:ext uri="{FF2B5EF4-FFF2-40B4-BE49-F238E27FC236}">
                <a16:creationId xmlns:a16="http://schemas.microsoft.com/office/drawing/2014/main" id="{1DF4A604-41A6-A84B-A78E-468A93D80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5" name="Line 641">
            <a:extLst>
              <a:ext uri="{FF2B5EF4-FFF2-40B4-BE49-F238E27FC236}">
                <a16:creationId xmlns:a16="http://schemas.microsoft.com/office/drawing/2014/main" id="{5603387E-5FC6-E34C-BA73-AD4E49B789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47307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6" name="Line 642">
            <a:extLst>
              <a:ext uri="{FF2B5EF4-FFF2-40B4-BE49-F238E27FC236}">
                <a16:creationId xmlns:a16="http://schemas.microsoft.com/office/drawing/2014/main" id="{E0494A31-0CB0-F743-9B94-5CA4EEC57B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7" name="Line 643">
            <a:extLst>
              <a:ext uri="{FF2B5EF4-FFF2-40B4-BE49-F238E27FC236}">
                <a16:creationId xmlns:a16="http://schemas.microsoft.com/office/drawing/2014/main" id="{6C18BE42-56DF-A142-A0B5-A5C753A6A7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521970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8" name="Line 644">
            <a:extLst>
              <a:ext uri="{FF2B5EF4-FFF2-40B4-BE49-F238E27FC236}">
                <a16:creationId xmlns:a16="http://schemas.microsoft.com/office/drawing/2014/main" id="{08A624CA-9E39-9245-96C8-9F8365E5A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09" name="Line 645">
            <a:extLst>
              <a:ext uri="{FF2B5EF4-FFF2-40B4-BE49-F238E27FC236}">
                <a16:creationId xmlns:a16="http://schemas.microsoft.com/office/drawing/2014/main" id="{AC877103-E474-4A4D-85DB-330856A487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0" name="Line 646">
            <a:extLst>
              <a:ext uri="{FF2B5EF4-FFF2-40B4-BE49-F238E27FC236}">
                <a16:creationId xmlns:a16="http://schemas.microsoft.com/office/drawing/2014/main" id="{2F86D079-C205-AC48-A033-25F21ED60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1" name="Line 647">
            <a:extLst>
              <a:ext uri="{FF2B5EF4-FFF2-40B4-BE49-F238E27FC236}">
                <a16:creationId xmlns:a16="http://schemas.microsoft.com/office/drawing/2014/main" id="{7F923D68-9991-CF43-8CE3-9292D22251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2" name="Line 648">
            <a:extLst>
              <a:ext uri="{FF2B5EF4-FFF2-40B4-BE49-F238E27FC236}">
                <a16:creationId xmlns:a16="http://schemas.microsoft.com/office/drawing/2014/main" id="{6613EF63-2FE2-DE49-B1F9-67B1137EA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1798638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3" name="Line 649">
            <a:extLst>
              <a:ext uri="{FF2B5EF4-FFF2-40B4-BE49-F238E27FC236}">
                <a16:creationId xmlns:a16="http://schemas.microsoft.com/office/drawing/2014/main" id="{1B4E7619-4884-A640-9567-1A88002F79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5708650"/>
            <a:ext cx="1587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4" name="Line 650">
            <a:extLst>
              <a:ext uri="{FF2B5EF4-FFF2-40B4-BE49-F238E27FC236}">
                <a16:creationId xmlns:a16="http://schemas.microsoft.com/office/drawing/2014/main" id="{9AD56829-7CED-E84B-87E7-A17B89551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9515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5" name="Line 651">
            <a:extLst>
              <a:ext uri="{FF2B5EF4-FFF2-40B4-BE49-F238E27FC236}">
                <a16:creationId xmlns:a16="http://schemas.microsoft.com/office/drawing/2014/main" id="{0EAC99A1-FB9A-884B-AB8E-D66B3F2F75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3752850"/>
            <a:ext cx="4889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6" name="Line 652">
            <a:extLst>
              <a:ext uri="{FF2B5EF4-FFF2-40B4-BE49-F238E27FC236}">
                <a16:creationId xmlns:a16="http://schemas.microsoft.com/office/drawing/2014/main" id="{99671BEC-8CF3-EC4E-9999-CEC001C3BF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7" name="Line 653">
            <a:extLst>
              <a:ext uri="{FF2B5EF4-FFF2-40B4-BE49-F238E27FC236}">
                <a16:creationId xmlns:a16="http://schemas.microsoft.com/office/drawing/2014/main" id="{6E596A92-3B3A-0842-9E12-2C4EABBE08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8" name="Line 654">
            <a:extLst>
              <a:ext uri="{FF2B5EF4-FFF2-40B4-BE49-F238E27FC236}">
                <a16:creationId xmlns:a16="http://schemas.microsoft.com/office/drawing/2014/main" id="{B45B717F-E2A2-5B4F-89E3-523881184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19" name="Line 655">
            <a:extLst>
              <a:ext uri="{FF2B5EF4-FFF2-40B4-BE49-F238E27FC236}">
                <a16:creationId xmlns:a16="http://schemas.microsoft.com/office/drawing/2014/main" id="{707ACC84-74C4-5C4B-8E0D-C77F89894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424180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0" name="Line 656">
            <a:extLst>
              <a:ext uri="{FF2B5EF4-FFF2-40B4-BE49-F238E27FC236}">
                <a16:creationId xmlns:a16="http://schemas.microsoft.com/office/drawing/2014/main" id="{D869D9F4-2C40-9244-A28B-7B68EFC812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3263900"/>
            <a:ext cx="1587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1" name="Line 657">
            <a:extLst>
              <a:ext uri="{FF2B5EF4-FFF2-40B4-BE49-F238E27FC236}">
                <a16:creationId xmlns:a16="http://schemas.microsoft.com/office/drawing/2014/main" id="{769B3390-2A5B-1747-9AB7-C2582E4824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2" name="Line 658">
            <a:extLst>
              <a:ext uri="{FF2B5EF4-FFF2-40B4-BE49-F238E27FC236}">
                <a16:creationId xmlns:a16="http://schemas.microsoft.com/office/drawing/2014/main" id="{8FBD5584-8350-9A41-9579-756ED0356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3" name="Line 659">
            <a:extLst>
              <a:ext uri="{FF2B5EF4-FFF2-40B4-BE49-F238E27FC236}">
                <a16:creationId xmlns:a16="http://schemas.microsoft.com/office/drawing/2014/main" id="{576F1B5F-1404-CE47-9EAD-1F020761E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776538"/>
            <a:ext cx="1587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4" name="Line 660">
            <a:extLst>
              <a:ext uri="{FF2B5EF4-FFF2-40B4-BE49-F238E27FC236}">
                <a16:creationId xmlns:a16="http://schemas.microsoft.com/office/drawing/2014/main" id="{F18675E1-9394-3443-AA06-171D2A12C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17986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5" name="Line 661">
            <a:extLst>
              <a:ext uri="{FF2B5EF4-FFF2-40B4-BE49-F238E27FC236}">
                <a16:creationId xmlns:a16="http://schemas.microsoft.com/office/drawing/2014/main" id="{352D7E16-D6A4-0D4E-988F-DE78F0C961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6" name="Line 662">
            <a:extLst>
              <a:ext uri="{FF2B5EF4-FFF2-40B4-BE49-F238E27FC236}">
                <a16:creationId xmlns:a16="http://schemas.microsoft.com/office/drawing/2014/main" id="{FE5FAEA2-398E-E646-AAC2-7BA25F7EF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7" name="Line 663">
            <a:extLst>
              <a:ext uri="{FF2B5EF4-FFF2-40B4-BE49-F238E27FC236}">
                <a16:creationId xmlns:a16="http://schemas.microsoft.com/office/drawing/2014/main" id="{0D8BB0DD-5289-304F-BD30-9380577145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5464175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8" name="Line 664">
            <a:extLst>
              <a:ext uri="{FF2B5EF4-FFF2-40B4-BE49-F238E27FC236}">
                <a16:creationId xmlns:a16="http://schemas.microsoft.com/office/drawing/2014/main" id="{E042E9D0-DF4B-C64D-A758-23384E580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29" name="Line 665">
            <a:extLst>
              <a:ext uri="{FF2B5EF4-FFF2-40B4-BE49-F238E27FC236}">
                <a16:creationId xmlns:a16="http://schemas.microsoft.com/office/drawing/2014/main" id="{C662E04B-B119-4F4B-873C-D30C8F49C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0" name="Line 666">
            <a:extLst>
              <a:ext uri="{FF2B5EF4-FFF2-40B4-BE49-F238E27FC236}">
                <a16:creationId xmlns:a16="http://schemas.microsoft.com/office/drawing/2014/main" id="{7CECB018-43A9-1C46-9ABE-C2F96E26A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1798638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1" name="Line 667">
            <a:extLst>
              <a:ext uri="{FF2B5EF4-FFF2-40B4-BE49-F238E27FC236}">
                <a16:creationId xmlns:a16="http://schemas.microsoft.com/office/drawing/2014/main" id="{63848CAB-52B0-9047-8393-B3667EAC1C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2" name="Line 668">
            <a:extLst>
              <a:ext uri="{FF2B5EF4-FFF2-40B4-BE49-F238E27FC236}">
                <a16:creationId xmlns:a16="http://schemas.microsoft.com/office/drawing/2014/main" id="{C4A82D04-A66A-C14A-99BC-2AFB9CB72E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3" name="Line 669">
            <a:extLst>
              <a:ext uri="{FF2B5EF4-FFF2-40B4-BE49-F238E27FC236}">
                <a16:creationId xmlns:a16="http://schemas.microsoft.com/office/drawing/2014/main" id="{34E4A73A-5908-EA47-9334-37D0CA600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4" name="Line 670">
            <a:extLst>
              <a:ext uri="{FF2B5EF4-FFF2-40B4-BE49-F238E27FC236}">
                <a16:creationId xmlns:a16="http://schemas.microsoft.com/office/drawing/2014/main" id="{7953AF5E-CD48-3C48-B9AC-F8CC83EAE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5" name="Line 671">
            <a:extLst>
              <a:ext uri="{FF2B5EF4-FFF2-40B4-BE49-F238E27FC236}">
                <a16:creationId xmlns:a16="http://schemas.microsoft.com/office/drawing/2014/main" id="{A80374F0-4493-194B-8B78-BBA71A7A1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6" name="Line 672">
            <a:extLst>
              <a:ext uri="{FF2B5EF4-FFF2-40B4-BE49-F238E27FC236}">
                <a16:creationId xmlns:a16="http://schemas.microsoft.com/office/drawing/2014/main" id="{5CD3936F-0C20-FF42-A403-77242DFD24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1798638"/>
            <a:ext cx="1954213" cy="34210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7" name="Line 673">
            <a:extLst>
              <a:ext uri="{FF2B5EF4-FFF2-40B4-BE49-F238E27FC236}">
                <a16:creationId xmlns:a16="http://schemas.microsoft.com/office/drawing/2014/main" id="{1FAEFE5C-F490-154F-87A6-77B2D47E2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752850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8" name="Line 674">
            <a:extLst>
              <a:ext uri="{FF2B5EF4-FFF2-40B4-BE49-F238E27FC236}">
                <a16:creationId xmlns:a16="http://schemas.microsoft.com/office/drawing/2014/main" id="{CBD782CF-C2D1-F348-999E-29D33F2C6E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39" name="Line 675">
            <a:extLst>
              <a:ext uri="{FF2B5EF4-FFF2-40B4-BE49-F238E27FC236}">
                <a16:creationId xmlns:a16="http://schemas.microsoft.com/office/drawing/2014/main" id="{73149194-D2ED-5B46-A7BE-ABACB1AAE8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0" name="Line 676">
            <a:extLst>
              <a:ext uri="{FF2B5EF4-FFF2-40B4-BE49-F238E27FC236}">
                <a16:creationId xmlns:a16="http://schemas.microsoft.com/office/drawing/2014/main" id="{B55ED28D-3042-2549-A5A0-5CA943EC4A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4713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1" name="Line 677">
            <a:extLst>
              <a:ext uri="{FF2B5EF4-FFF2-40B4-BE49-F238E27FC236}">
                <a16:creationId xmlns:a16="http://schemas.microsoft.com/office/drawing/2014/main" id="{A2693131-CDA8-8549-9B65-B5B4ABBA4E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5464175"/>
            <a:ext cx="488950" cy="4873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2" name="Line 678">
            <a:extLst>
              <a:ext uri="{FF2B5EF4-FFF2-40B4-BE49-F238E27FC236}">
                <a16:creationId xmlns:a16="http://schemas.microsoft.com/office/drawing/2014/main" id="{934CC897-F5AD-8440-8F0A-2569131179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3752850"/>
            <a:ext cx="1954213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3" name="Line 679">
            <a:extLst>
              <a:ext uri="{FF2B5EF4-FFF2-40B4-BE49-F238E27FC236}">
                <a16:creationId xmlns:a16="http://schemas.microsoft.com/office/drawing/2014/main" id="{08AF112D-FF8B-5C4F-92ED-B95A2906F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4862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4" name="Line 680">
            <a:extLst>
              <a:ext uri="{FF2B5EF4-FFF2-40B4-BE49-F238E27FC236}">
                <a16:creationId xmlns:a16="http://schemas.microsoft.com/office/drawing/2014/main" id="{2F38673D-436A-CD4E-8743-42659C540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951538"/>
            <a:ext cx="488950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5" name="Line 681">
            <a:extLst>
              <a:ext uri="{FF2B5EF4-FFF2-40B4-BE49-F238E27FC236}">
                <a16:creationId xmlns:a16="http://schemas.microsoft.com/office/drawing/2014/main" id="{E8C6B6D7-5186-8741-BDAD-726E0BD5E0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6" name="Line 682">
            <a:extLst>
              <a:ext uri="{FF2B5EF4-FFF2-40B4-BE49-F238E27FC236}">
                <a16:creationId xmlns:a16="http://schemas.microsoft.com/office/drawing/2014/main" id="{6F8EEA37-B6F6-9C4E-8F2C-441D277F1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7" name="Line 683">
            <a:extLst>
              <a:ext uri="{FF2B5EF4-FFF2-40B4-BE49-F238E27FC236}">
                <a16:creationId xmlns:a16="http://schemas.microsoft.com/office/drawing/2014/main" id="{4C255123-6AB2-6043-B3DD-CA0285771E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8" name="Line 684">
            <a:extLst>
              <a:ext uri="{FF2B5EF4-FFF2-40B4-BE49-F238E27FC236}">
                <a16:creationId xmlns:a16="http://schemas.microsoft.com/office/drawing/2014/main" id="{86FE0DAE-A939-4A41-810B-A9B953D7C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49" name="Line 685">
            <a:extLst>
              <a:ext uri="{FF2B5EF4-FFF2-40B4-BE49-F238E27FC236}">
                <a16:creationId xmlns:a16="http://schemas.microsoft.com/office/drawing/2014/main" id="{7536BC73-2554-6745-A439-CEC868B48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708650"/>
            <a:ext cx="244475" cy="2428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0" name="Line 686">
            <a:extLst>
              <a:ext uri="{FF2B5EF4-FFF2-40B4-BE49-F238E27FC236}">
                <a16:creationId xmlns:a16="http://schemas.microsoft.com/office/drawing/2014/main" id="{F022E4B5-C1CE-EE43-8050-234AB78F5A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1" name="Line 687">
            <a:extLst>
              <a:ext uri="{FF2B5EF4-FFF2-40B4-BE49-F238E27FC236}">
                <a16:creationId xmlns:a16="http://schemas.microsoft.com/office/drawing/2014/main" id="{DD06822D-D1A7-DB43-B6AE-C818E485B8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2" name="Line 688">
            <a:extLst>
              <a:ext uri="{FF2B5EF4-FFF2-40B4-BE49-F238E27FC236}">
                <a16:creationId xmlns:a16="http://schemas.microsoft.com/office/drawing/2014/main" id="{F0F22781-8406-E749-BB46-373E2EE8B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4641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3" name="Line 689">
            <a:extLst>
              <a:ext uri="{FF2B5EF4-FFF2-40B4-BE49-F238E27FC236}">
                <a16:creationId xmlns:a16="http://schemas.microsoft.com/office/drawing/2014/main" id="{59FB1805-8327-C949-A253-F431DD94C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4" name="Line 690">
            <a:extLst>
              <a:ext uri="{FF2B5EF4-FFF2-40B4-BE49-F238E27FC236}">
                <a16:creationId xmlns:a16="http://schemas.microsoft.com/office/drawing/2014/main" id="{CF97AF13-C955-EA42-8E98-822F256619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5" name="Line 691">
            <a:extLst>
              <a:ext uri="{FF2B5EF4-FFF2-40B4-BE49-F238E27FC236}">
                <a16:creationId xmlns:a16="http://schemas.microsoft.com/office/drawing/2014/main" id="{47C23492-5932-D04A-A576-B03E8B1139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18138" y="3997325"/>
            <a:ext cx="12223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6" name="Line 692">
            <a:extLst>
              <a:ext uri="{FF2B5EF4-FFF2-40B4-BE49-F238E27FC236}">
                <a16:creationId xmlns:a16="http://schemas.microsoft.com/office/drawing/2014/main" id="{2AD9E028-DC80-CA4C-923A-162BFA093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7" name="Line 693">
            <a:extLst>
              <a:ext uri="{FF2B5EF4-FFF2-40B4-BE49-F238E27FC236}">
                <a16:creationId xmlns:a16="http://schemas.microsoft.com/office/drawing/2014/main" id="{7BF6459A-01E8-6040-863A-A72AF5B41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8" name="Line 694">
            <a:extLst>
              <a:ext uri="{FF2B5EF4-FFF2-40B4-BE49-F238E27FC236}">
                <a16:creationId xmlns:a16="http://schemas.microsoft.com/office/drawing/2014/main" id="{22BB9AC4-ED6A-CD40-A12E-BE18D3388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59" name="Line 695">
            <a:extLst>
              <a:ext uri="{FF2B5EF4-FFF2-40B4-BE49-F238E27FC236}">
                <a16:creationId xmlns:a16="http://schemas.microsoft.com/office/drawing/2014/main" id="{21BB7BFE-DDD3-CC48-B7CD-9CE6C2187B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0" name="Line 696">
            <a:extLst>
              <a:ext uri="{FF2B5EF4-FFF2-40B4-BE49-F238E27FC236}">
                <a16:creationId xmlns:a16="http://schemas.microsoft.com/office/drawing/2014/main" id="{75B9D55A-887C-264A-A701-DCF1CC14E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1" name="Line 697">
            <a:extLst>
              <a:ext uri="{FF2B5EF4-FFF2-40B4-BE49-F238E27FC236}">
                <a16:creationId xmlns:a16="http://schemas.microsoft.com/office/drawing/2014/main" id="{4D70A5D6-4EA0-5E41-B067-C52DC4265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2" name="Line 698">
            <a:extLst>
              <a:ext uri="{FF2B5EF4-FFF2-40B4-BE49-F238E27FC236}">
                <a16:creationId xmlns:a16="http://schemas.microsoft.com/office/drawing/2014/main" id="{81AB92A4-82AA-D34C-BC2C-E4CFE5A2F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3" name="Line 699">
            <a:extLst>
              <a:ext uri="{FF2B5EF4-FFF2-40B4-BE49-F238E27FC236}">
                <a16:creationId xmlns:a16="http://schemas.microsoft.com/office/drawing/2014/main" id="{8DD1C99A-DE61-474F-825D-7B4E6836A9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4" name="Line 700">
            <a:extLst>
              <a:ext uri="{FF2B5EF4-FFF2-40B4-BE49-F238E27FC236}">
                <a16:creationId xmlns:a16="http://schemas.microsoft.com/office/drawing/2014/main" id="{B6E203DA-C172-A841-9636-D40F9E318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5" name="Line 701">
            <a:extLst>
              <a:ext uri="{FF2B5EF4-FFF2-40B4-BE49-F238E27FC236}">
                <a16:creationId xmlns:a16="http://schemas.microsoft.com/office/drawing/2014/main" id="{B84709E6-AE57-1C4B-8776-59E2FBB3A8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6" name="Line 702">
            <a:extLst>
              <a:ext uri="{FF2B5EF4-FFF2-40B4-BE49-F238E27FC236}">
                <a16:creationId xmlns:a16="http://schemas.microsoft.com/office/drawing/2014/main" id="{2F57F177-2E66-424D-9BF7-60B97E79F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7" name="Line 703">
            <a:extLst>
              <a:ext uri="{FF2B5EF4-FFF2-40B4-BE49-F238E27FC236}">
                <a16:creationId xmlns:a16="http://schemas.microsoft.com/office/drawing/2014/main" id="{A94C04E4-EB93-804E-B081-05E7FF9A0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2197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8" name="Line 704">
            <a:extLst>
              <a:ext uri="{FF2B5EF4-FFF2-40B4-BE49-F238E27FC236}">
                <a16:creationId xmlns:a16="http://schemas.microsoft.com/office/drawing/2014/main" id="{BF9B3C31-E871-5A41-A1D2-2DFDA5B8A1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4486275"/>
            <a:ext cx="73342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69" name="Line 705">
            <a:extLst>
              <a:ext uri="{FF2B5EF4-FFF2-40B4-BE49-F238E27FC236}">
                <a16:creationId xmlns:a16="http://schemas.microsoft.com/office/drawing/2014/main" id="{7979FB64-F46D-DD45-ACA6-15F60F8EA9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0" name="Line 706">
            <a:extLst>
              <a:ext uri="{FF2B5EF4-FFF2-40B4-BE49-F238E27FC236}">
                <a16:creationId xmlns:a16="http://schemas.microsoft.com/office/drawing/2014/main" id="{FA92D4E1-6B7E-8748-92A9-EF2F66506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1" name="Line 707">
            <a:extLst>
              <a:ext uri="{FF2B5EF4-FFF2-40B4-BE49-F238E27FC236}">
                <a16:creationId xmlns:a16="http://schemas.microsoft.com/office/drawing/2014/main" id="{0877665F-4DA6-9542-84EB-39A8DD3083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3752850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2" name="Line 708">
            <a:extLst>
              <a:ext uri="{FF2B5EF4-FFF2-40B4-BE49-F238E27FC236}">
                <a16:creationId xmlns:a16="http://schemas.microsoft.com/office/drawing/2014/main" id="{70306F81-5519-F94F-8E7D-517EA388EA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619601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3" name="Line 709">
            <a:extLst>
              <a:ext uri="{FF2B5EF4-FFF2-40B4-BE49-F238E27FC236}">
                <a16:creationId xmlns:a16="http://schemas.microsoft.com/office/drawing/2014/main" id="{2121DD8D-2ED5-384F-A1D0-F9C600BBF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4" name="Line 710">
            <a:extLst>
              <a:ext uri="{FF2B5EF4-FFF2-40B4-BE49-F238E27FC236}">
                <a16:creationId xmlns:a16="http://schemas.microsoft.com/office/drawing/2014/main" id="{213B3944-4E23-4045-AE57-6F2E71B462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5" name="Line 711">
            <a:extLst>
              <a:ext uri="{FF2B5EF4-FFF2-40B4-BE49-F238E27FC236}">
                <a16:creationId xmlns:a16="http://schemas.microsoft.com/office/drawing/2014/main" id="{E24D08FE-6E8D-7448-88A0-F6888DFC9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6" name="Line 712">
            <a:extLst>
              <a:ext uri="{FF2B5EF4-FFF2-40B4-BE49-F238E27FC236}">
                <a16:creationId xmlns:a16="http://schemas.microsoft.com/office/drawing/2014/main" id="{C94AECF3-BA5C-4449-8602-A216B941BA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7" name="Line 713">
            <a:extLst>
              <a:ext uri="{FF2B5EF4-FFF2-40B4-BE49-F238E27FC236}">
                <a16:creationId xmlns:a16="http://schemas.microsoft.com/office/drawing/2014/main" id="{5B2E8B9A-590A-0341-8E52-10C7B7680F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8" name="Line 714">
            <a:extLst>
              <a:ext uri="{FF2B5EF4-FFF2-40B4-BE49-F238E27FC236}">
                <a16:creationId xmlns:a16="http://schemas.microsoft.com/office/drawing/2014/main" id="{BAD300C7-DDA3-414F-A887-70C2FE0026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5464175"/>
            <a:ext cx="1466850" cy="9763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79" name="Line 715">
            <a:extLst>
              <a:ext uri="{FF2B5EF4-FFF2-40B4-BE49-F238E27FC236}">
                <a16:creationId xmlns:a16="http://schemas.microsoft.com/office/drawing/2014/main" id="{2AF3863A-B543-A347-BF5E-E4D0894B9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019425"/>
            <a:ext cx="1709738" cy="1222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0" name="Line 716">
            <a:extLst>
              <a:ext uri="{FF2B5EF4-FFF2-40B4-BE49-F238E27FC236}">
                <a16:creationId xmlns:a16="http://schemas.microsoft.com/office/drawing/2014/main" id="{95E4A478-3DAF-B546-9127-58ACC640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1" name="Line 717">
            <a:extLst>
              <a:ext uri="{FF2B5EF4-FFF2-40B4-BE49-F238E27FC236}">
                <a16:creationId xmlns:a16="http://schemas.microsoft.com/office/drawing/2014/main" id="{EC02666B-FE6B-5442-B471-358B15D352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7350" y="3263900"/>
            <a:ext cx="48736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2" name="Line 718">
            <a:extLst>
              <a:ext uri="{FF2B5EF4-FFF2-40B4-BE49-F238E27FC236}">
                <a16:creationId xmlns:a16="http://schemas.microsoft.com/office/drawing/2014/main" id="{B69AE278-C3C2-B844-AF96-067602A6F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5708650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3" name="Line 719">
            <a:extLst>
              <a:ext uri="{FF2B5EF4-FFF2-40B4-BE49-F238E27FC236}">
                <a16:creationId xmlns:a16="http://schemas.microsoft.com/office/drawing/2014/main" id="{297D0890-D844-E742-9CE6-525913DC4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5083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4" name="Line 720">
            <a:extLst>
              <a:ext uri="{FF2B5EF4-FFF2-40B4-BE49-F238E27FC236}">
                <a16:creationId xmlns:a16="http://schemas.microsoft.com/office/drawing/2014/main" id="{70DCA950-9596-3C46-A2E1-FC0348C8F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9752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5" name="Line 721">
            <a:extLst>
              <a:ext uri="{FF2B5EF4-FFF2-40B4-BE49-F238E27FC236}">
                <a16:creationId xmlns:a16="http://schemas.microsoft.com/office/drawing/2014/main" id="{55AF39BE-C2B9-484F-9097-D3A6E829D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2532063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6" name="Line 722">
            <a:extLst>
              <a:ext uri="{FF2B5EF4-FFF2-40B4-BE49-F238E27FC236}">
                <a16:creationId xmlns:a16="http://schemas.microsoft.com/office/drawing/2014/main" id="{DAA3E1AA-CBEE-5340-9617-FF5F5171B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7" name="Line 723">
            <a:extLst>
              <a:ext uri="{FF2B5EF4-FFF2-40B4-BE49-F238E27FC236}">
                <a16:creationId xmlns:a16="http://schemas.microsoft.com/office/drawing/2014/main" id="{811139D9-84FE-F040-A8FB-27C20CD13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4730750"/>
            <a:ext cx="73342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8" name="Line 724">
            <a:extLst>
              <a:ext uri="{FF2B5EF4-FFF2-40B4-BE49-F238E27FC236}">
                <a16:creationId xmlns:a16="http://schemas.microsoft.com/office/drawing/2014/main" id="{83E36C5E-85E4-A84A-B466-32DD4E43A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89" name="Line 725">
            <a:extLst>
              <a:ext uri="{FF2B5EF4-FFF2-40B4-BE49-F238E27FC236}">
                <a16:creationId xmlns:a16="http://schemas.microsoft.com/office/drawing/2014/main" id="{AC0A3595-B674-7546-9D63-F82DDF88FD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3752850"/>
            <a:ext cx="1955800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0" name="Line 726">
            <a:extLst>
              <a:ext uri="{FF2B5EF4-FFF2-40B4-BE49-F238E27FC236}">
                <a16:creationId xmlns:a16="http://schemas.microsoft.com/office/drawing/2014/main" id="{08C87E46-864C-5D45-B5FE-D6AEA40773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84713" y="4241800"/>
            <a:ext cx="12223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1" name="Line 727">
            <a:extLst>
              <a:ext uri="{FF2B5EF4-FFF2-40B4-BE49-F238E27FC236}">
                <a16:creationId xmlns:a16="http://schemas.microsoft.com/office/drawing/2014/main" id="{6656030F-4BED-2545-A9D7-8B168C780D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2532063"/>
            <a:ext cx="488950" cy="9763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2" name="Line 728">
            <a:extLst>
              <a:ext uri="{FF2B5EF4-FFF2-40B4-BE49-F238E27FC236}">
                <a16:creationId xmlns:a16="http://schemas.microsoft.com/office/drawing/2014/main" id="{183578F8-DFE3-E84D-985D-998548B32D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3997325"/>
            <a:ext cx="1954213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3" name="Line 729">
            <a:extLst>
              <a:ext uri="{FF2B5EF4-FFF2-40B4-BE49-F238E27FC236}">
                <a16:creationId xmlns:a16="http://schemas.microsoft.com/office/drawing/2014/main" id="{56C5AF36-7D73-BA4F-A9F6-8697DCE4C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4" name="Line 730">
            <a:extLst>
              <a:ext uri="{FF2B5EF4-FFF2-40B4-BE49-F238E27FC236}">
                <a16:creationId xmlns:a16="http://schemas.microsoft.com/office/drawing/2014/main" id="{5F40EB8E-AE79-8748-AFC0-71FB71214F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5" name="Line 731">
            <a:extLst>
              <a:ext uri="{FF2B5EF4-FFF2-40B4-BE49-F238E27FC236}">
                <a16:creationId xmlns:a16="http://schemas.microsoft.com/office/drawing/2014/main" id="{AEDB9C7F-56A8-CE42-A53B-0A69FD9E4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6" name="Line 732">
            <a:extLst>
              <a:ext uri="{FF2B5EF4-FFF2-40B4-BE49-F238E27FC236}">
                <a16:creationId xmlns:a16="http://schemas.microsoft.com/office/drawing/2014/main" id="{A15D3625-FA49-BA4F-93CD-572064A4E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287588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7" name="Line 733">
            <a:extLst>
              <a:ext uri="{FF2B5EF4-FFF2-40B4-BE49-F238E27FC236}">
                <a16:creationId xmlns:a16="http://schemas.microsoft.com/office/drawing/2014/main" id="{BBD4A2A6-555C-9645-9782-7F1F682DC7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5219700"/>
            <a:ext cx="14668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8" name="Line 734">
            <a:extLst>
              <a:ext uri="{FF2B5EF4-FFF2-40B4-BE49-F238E27FC236}">
                <a16:creationId xmlns:a16="http://schemas.microsoft.com/office/drawing/2014/main" id="{F0E13858-6AC6-404F-9FA4-40279C8DB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399" name="Line 735">
            <a:extLst>
              <a:ext uri="{FF2B5EF4-FFF2-40B4-BE49-F238E27FC236}">
                <a16:creationId xmlns:a16="http://schemas.microsoft.com/office/drawing/2014/main" id="{03C1DAC3-7966-8A43-BFCF-C62A261646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88" y="44862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0" name="Line 736">
            <a:extLst>
              <a:ext uri="{FF2B5EF4-FFF2-40B4-BE49-F238E27FC236}">
                <a16:creationId xmlns:a16="http://schemas.microsoft.com/office/drawing/2014/main" id="{F4EE0126-A31E-4E46-A647-506D87ADF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7307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1" name="Line 737">
            <a:extLst>
              <a:ext uri="{FF2B5EF4-FFF2-40B4-BE49-F238E27FC236}">
                <a16:creationId xmlns:a16="http://schemas.microsoft.com/office/drawing/2014/main" id="{86B58C7C-4896-3E43-AD58-728393EC5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49752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2" name="Line 738">
            <a:extLst>
              <a:ext uri="{FF2B5EF4-FFF2-40B4-BE49-F238E27FC236}">
                <a16:creationId xmlns:a16="http://schemas.microsoft.com/office/drawing/2014/main" id="{314EE072-B262-FC40-8DF6-8CB3C60BF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3" name="Line 739">
            <a:extLst>
              <a:ext uri="{FF2B5EF4-FFF2-40B4-BE49-F238E27FC236}">
                <a16:creationId xmlns:a16="http://schemas.microsoft.com/office/drawing/2014/main" id="{0DA7C9B4-8382-664E-B6CB-6FA94789E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228758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4" name="Line 740">
            <a:extLst>
              <a:ext uri="{FF2B5EF4-FFF2-40B4-BE49-F238E27FC236}">
                <a16:creationId xmlns:a16="http://schemas.microsoft.com/office/drawing/2014/main" id="{7228A93D-9CFC-0940-AA7E-768DB84896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5219700"/>
            <a:ext cx="1587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5" name="Line 741">
            <a:extLst>
              <a:ext uri="{FF2B5EF4-FFF2-40B4-BE49-F238E27FC236}">
                <a16:creationId xmlns:a16="http://schemas.microsoft.com/office/drawing/2014/main" id="{E4E498F2-0F18-B846-8B5B-C01024BB69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6038" y="546417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6" name="Line 742">
            <a:extLst>
              <a:ext uri="{FF2B5EF4-FFF2-40B4-BE49-F238E27FC236}">
                <a16:creationId xmlns:a16="http://schemas.microsoft.com/office/drawing/2014/main" id="{B67369ED-547E-1246-A164-3C68BC45A7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7" name="Line 743">
            <a:extLst>
              <a:ext uri="{FF2B5EF4-FFF2-40B4-BE49-F238E27FC236}">
                <a16:creationId xmlns:a16="http://schemas.microsoft.com/office/drawing/2014/main" id="{9E074768-FA95-E146-B99F-0B309188F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8" name="Line 744">
            <a:extLst>
              <a:ext uri="{FF2B5EF4-FFF2-40B4-BE49-F238E27FC236}">
                <a16:creationId xmlns:a16="http://schemas.microsoft.com/office/drawing/2014/main" id="{3D6A01CA-03A1-4548-9665-7200300BF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2613" y="3752850"/>
            <a:ext cx="733425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09" name="Line 745">
            <a:extLst>
              <a:ext uri="{FF2B5EF4-FFF2-40B4-BE49-F238E27FC236}">
                <a16:creationId xmlns:a16="http://schemas.microsoft.com/office/drawing/2014/main" id="{21131F7B-2579-7849-92ED-7B224FA41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708650"/>
            <a:ext cx="1588" cy="2428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0" name="Line 746">
            <a:extLst>
              <a:ext uri="{FF2B5EF4-FFF2-40B4-BE49-F238E27FC236}">
                <a16:creationId xmlns:a16="http://schemas.microsoft.com/office/drawing/2014/main" id="{C9E95764-D1DD-4F43-A4FC-546F549675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1" name="Line 747">
            <a:extLst>
              <a:ext uri="{FF2B5EF4-FFF2-40B4-BE49-F238E27FC236}">
                <a16:creationId xmlns:a16="http://schemas.microsoft.com/office/drawing/2014/main" id="{30C6216B-DA1E-AB4F-ADF4-1C0B7E81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1563" y="5951538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2" name="Line 748">
            <a:extLst>
              <a:ext uri="{FF2B5EF4-FFF2-40B4-BE49-F238E27FC236}">
                <a16:creationId xmlns:a16="http://schemas.microsoft.com/office/drawing/2014/main" id="{8B068673-26F8-9346-A1F8-DFBB6E2E84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3925" y="2287588"/>
            <a:ext cx="1220788" cy="7318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3" name="Line 749">
            <a:extLst>
              <a:ext uri="{FF2B5EF4-FFF2-40B4-BE49-F238E27FC236}">
                <a16:creationId xmlns:a16="http://schemas.microsoft.com/office/drawing/2014/main" id="{7C5F80DB-8E77-5B48-8387-D98C81E8FB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63925" y="3752850"/>
            <a:ext cx="1465263" cy="1222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4" name="Line 750">
            <a:extLst>
              <a:ext uri="{FF2B5EF4-FFF2-40B4-BE49-F238E27FC236}">
                <a16:creationId xmlns:a16="http://schemas.microsoft.com/office/drawing/2014/main" id="{1BBCA584-F761-264D-B9E6-4BC5017815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5" name="Line 751">
            <a:extLst>
              <a:ext uri="{FF2B5EF4-FFF2-40B4-BE49-F238E27FC236}">
                <a16:creationId xmlns:a16="http://schemas.microsoft.com/office/drawing/2014/main" id="{DD0FB13C-EA9D-0F44-8E3F-1E171D15D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6" name="Line 752">
            <a:extLst>
              <a:ext uri="{FF2B5EF4-FFF2-40B4-BE49-F238E27FC236}">
                <a16:creationId xmlns:a16="http://schemas.microsoft.com/office/drawing/2014/main" id="{79EDB4FE-9C7A-6B43-A432-B1F13822B2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2776538"/>
            <a:ext cx="1709738" cy="7318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7" name="Line 753">
            <a:extLst>
              <a:ext uri="{FF2B5EF4-FFF2-40B4-BE49-F238E27FC236}">
                <a16:creationId xmlns:a16="http://schemas.microsoft.com/office/drawing/2014/main" id="{76B62B8C-820A-4C42-905F-914B16C4FE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62613" y="4730750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8" name="Line 754">
            <a:extLst>
              <a:ext uri="{FF2B5EF4-FFF2-40B4-BE49-F238E27FC236}">
                <a16:creationId xmlns:a16="http://schemas.microsoft.com/office/drawing/2014/main" id="{D706BA1A-C3BA-B849-80EC-099A6BBEA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19" name="Line 755">
            <a:extLst>
              <a:ext uri="{FF2B5EF4-FFF2-40B4-BE49-F238E27FC236}">
                <a16:creationId xmlns:a16="http://schemas.microsoft.com/office/drawing/2014/main" id="{4E536ECE-6C18-9140-8E5D-5C0BB1675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0" name="Line 756">
            <a:extLst>
              <a:ext uri="{FF2B5EF4-FFF2-40B4-BE49-F238E27FC236}">
                <a16:creationId xmlns:a16="http://schemas.microsoft.com/office/drawing/2014/main" id="{27E34F3A-D94A-1F4F-AA54-3A38E55E4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1" name="Line 757">
            <a:extLst>
              <a:ext uri="{FF2B5EF4-FFF2-40B4-BE49-F238E27FC236}">
                <a16:creationId xmlns:a16="http://schemas.microsoft.com/office/drawing/2014/main" id="{77942F9B-D574-9D4C-97AF-50D0E93B23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5951538"/>
            <a:ext cx="4889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2" name="Line 758">
            <a:extLst>
              <a:ext uri="{FF2B5EF4-FFF2-40B4-BE49-F238E27FC236}">
                <a16:creationId xmlns:a16="http://schemas.microsoft.com/office/drawing/2014/main" id="{D5006974-C7D7-3F49-9C83-9DA60DEC2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3" name="Line 759">
            <a:extLst>
              <a:ext uri="{FF2B5EF4-FFF2-40B4-BE49-F238E27FC236}">
                <a16:creationId xmlns:a16="http://schemas.microsoft.com/office/drawing/2014/main" id="{B5B5E26C-D310-AD49-85E4-A5B4F0E74B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4" name="Line 760">
            <a:extLst>
              <a:ext uri="{FF2B5EF4-FFF2-40B4-BE49-F238E27FC236}">
                <a16:creationId xmlns:a16="http://schemas.microsoft.com/office/drawing/2014/main" id="{B26E49C6-8AD9-0646-8C11-4F19584EB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5" name="Line 761">
            <a:extLst>
              <a:ext uri="{FF2B5EF4-FFF2-40B4-BE49-F238E27FC236}">
                <a16:creationId xmlns:a16="http://schemas.microsoft.com/office/drawing/2014/main" id="{9E14F7DA-012A-2F4E-BAF9-C88BD47A49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3997325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6" name="Line 762">
            <a:extLst>
              <a:ext uri="{FF2B5EF4-FFF2-40B4-BE49-F238E27FC236}">
                <a16:creationId xmlns:a16="http://schemas.microsoft.com/office/drawing/2014/main" id="{F72F7522-EDB5-2645-84E0-05FB7687F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6196013"/>
            <a:ext cx="733425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7" name="Line 763">
            <a:extLst>
              <a:ext uri="{FF2B5EF4-FFF2-40B4-BE49-F238E27FC236}">
                <a16:creationId xmlns:a16="http://schemas.microsoft.com/office/drawing/2014/main" id="{65BAE316-F8D1-3C48-BC48-1EE39870C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3263900"/>
            <a:ext cx="244475" cy="24447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8" name="Line 764">
            <a:extLst>
              <a:ext uri="{FF2B5EF4-FFF2-40B4-BE49-F238E27FC236}">
                <a16:creationId xmlns:a16="http://schemas.microsoft.com/office/drawing/2014/main" id="{CC0303D3-2F36-CE4A-A950-DAACC4F1C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2287588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29" name="Line 765">
            <a:extLst>
              <a:ext uri="{FF2B5EF4-FFF2-40B4-BE49-F238E27FC236}">
                <a16:creationId xmlns:a16="http://schemas.microsoft.com/office/drawing/2014/main" id="{A213806C-2F48-E144-8E10-3BDAD78C8C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4975" y="3997325"/>
            <a:ext cx="3176588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0" name="Line 766">
            <a:extLst>
              <a:ext uri="{FF2B5EF4-FFF2-40B4-BE49-F238E27FC236}">
                <a16:creationId xmlns:a16="http://schemas.microsoft.com/office/drawing/2014/main" id="{3F4FD9F7-9170-A248-A77D-B34CD24DB7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997325"/>
            <a:ext cx="1587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1" name="Line 767">
            <a:extLst>
              <a:ext uri="{FF2B5EF4-FFF2-40B4-BE49-F238E27FC236}">
                <a16:creationId xmlns:a16="http://schemas.microsoft.com/office/drawing/2014/main" id="{783555E7-7A10-9D49-ABCA-B554F3BF6F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2" name="Line 768">
            <a:extLst>
              <a:ext uri="{FF2B5EF4-FFF2-40B4-BE49-F238E27FC236}">
                <a16:creationId xmlns:a16="http://schemas.microsoft.com/office/drawing/2014/main" id="{024CF505-BC4F-6B47-A3E4-0A14DCFCC1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3" name="Line 769">
            <a:extLst>
              <a:ext uri="{FF2B5EF4-FFF2-40B4-BE49-F238E27FC236}">
                <a16:creationId xmlns:a16="http://schemas.microsoft.com/office/drawing/2014/main" id="{CEE9AA90-3A4B-B349-BB3C-F7AD47309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4" name="Line 770">
            <a:extLst>
              <a:ext uri="{FF2B5EF4-FFF2-40B4-BE49-F238E27FC236}">
                <a16:creationId xmlns:a16="http://schemas.microsoft.com/office/drawing/2014/main" id="{F0BA086C-74AE-6B4C-AA9C-E7ADA4679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4975225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5" name="Line 771">
            <a:extLst>
              <a:ext uri="{FF2B5EF4-FFF2-40B4-BE49-F238E27FC236}">
                <a16:creationId xmlns:a16="http://schemas.microsoft.com/office/drawing/2014/main" id="{44948317-DDCA-894C-B84D-094F44BF9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6" name="Line 772">
            <a:extLst>
              <a:ext uri="{FF2B5EF4-FFF2-40B4-BE49-F238E27FC236}">
                <a16:creationId xmlns:a16="http://schemas.microsoft.com/office/drawing/2014/main" id="{FAF21B81-97B1-2746-8B28-F29F29209C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7" name="Line 773">
            <a:extLst>
              <a:ext uri="{FF2B5EF4-FFF2-40B4-BE49-F238E27FC236}">
                <a16:creationId xmlns:a16="http://schemas.microsoft.com/office/drawing/2014/main" id="{C9701430-310A-E941-A45E-54D26260F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8" name="Line 774">
            <a:extLst>
              <a:ext uri="{FF2B5EF4-FFF2-40B4-BE49-F238E27FC236}">
                <a16:creationId xmlns:a16="http://schemas.microsoft.com/office/drawing/2014/main" id="{5BBBA2F3-FA1A-B048-9472-3DAEB7A669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39" name="Line 775">
            <a:extLst>
              <a:ext uri="{FF2B5EF4-FFF2-40B4-BE49-F238E27FC236}">
                <a16:creationId xmlns:a16="http://schemas.microsoft.com/office/drawing/2014/main" id="{0F28A651-D07F-B049-91AE-9A75E7F51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0" name="Line 776">
            <a:extLst>
              <a:ext uri="{FF2B5EF4-FFF2-40B4-BE49-F238E27FC236}">
                <a16:creationId xmlns:a16="http://schemas.microsoft.com/office/drawing/2014/main" id="{A35084CB-7B84-FE4C-B9FB-65708FE2D3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1" name="Line 777">
            <a:extLst>
              <a:ext uri="{FF2B5EF4-FFF2-40B4-BE49-F238E27FC236}">
                <a16:creationId xmlns:a16="http://schemas.microsoft.com/office/drawing/2014/main" id="{6B43972D-C2B6-4141-8AF7-E88EE38EC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2" name="Line 778">
            <a:extLst>
              <a:ext uri="{FF2B5EF4-FFF2-40B4-BE49-F238E27FC236}">
                <a16:creationId xmlns:a16="http://schemas.microsoft.com/office/drawing/2014/main" id="{0A72D364-FA87-F04F-9E2F-A653AE6C4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3" name="Line 779">
            <a:extLst>
              <a:ext uri="{FF2B5EF4-FFF2-40B4-BE49-F238E27FC236}">
                <a16:creationId xmlns:a16="http://schemas.microsoft.com/office/drawing/2014/main" id="{5A305CDE-57E2-AE47-97CC-F6523A6106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4" name="Line 780">
            <a:extLst>
              <a:ext uri="{FF2B5EF4-FFF2-40B4-BE49-F238E27FC236}">
                <a16:creationId xmlns:a16="http://schemas.microsoft.com/office/drawing/2014/main" id="{4CF44446-8C90-5A4A-B1A2-B97445CFD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5" name="Line 781">
            <a:extLst>
              <a:ext uri="{FF2B5EF4-FFF2-40B4-BE49-F238E27FC236}">
                <a16:creationId xmlns:a16="http://schemas.microsoft.com/office/drawing/2014/main" id="{271D0D48-E657-BF4E-B528-97C05F69A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6" name="Line 782">
            <a:extLst>
              <a:ext uri="{FF2B5EF4-FFF2-40B4-BE49-F238E27FC236}">
                <a16:creationId xmlns:a16="http://schemas.microsoft.com/office/drawing/2014/main" id="{663B63B6-637E-524B-8D6D-19838F55F4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219700"/>
            <a:ext cx="12223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7" name="Line 783">
            <a:extLst>
              <a:ext uri="{FF2B5EF4-FFF2-40B4-BE49-F238E27FC236}">
                <a16:creationId xmlns:a16="http://schemas.microsoft.com/office/drawing/2014/main" id="{C96FDFEC-08EA-DE4C-865F-E826AA538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8" name="Line 784">
            <a:extLst>
              <a:ext uri="{FF2B5EF4-FFF2-40B4-BE49-F238E27FC236}">
                <a16:creationId xmlns:a16="http://schemas.microsoft.com/office/drawing/2014/main" id="{4DB68A2F-38E7-A04B-B761-4A54B8FE0B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287588"/>
            <a:ext cx="977900" cy="21986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49" name="Line 785">
            <a:extLst>
              <a:ext uri="{FF2B5EF4-FFF2-40B4-BE49-F238E27FC236}">
                <a16:creationId xmlns:a16="http://schemas.microsoft.com/office/drawing/2014/main" id="{F94EDF92-733F-0444-BFFC-236B57884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0" name="Line 786">
            <a:extLst>
              <a:ext uri="{FF2B5EF4-FFF2-40B4-BE49-F238E27FC236}">
                <a16:creationId xmlns:a16="http://schemas.microsoft.com/office/drawing/2014/main" id="{B527BA41-D424-3744-968A-B3BE2934F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776538"/>
            <a:ext cx="1711325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1" name="Line 787">
            <a:extLst>
              <a:ext uri="{FF2B5EF4-FFF2-40B4-BE49-F238E27FC236}">
                <a16:creationId xmlns:a16="http://schemas.microsoft.com/office/drawing/2014/main" id="{54037F9B-80C0-3940-86E2-8804C19A5A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3997325"/>
            <a:ext cx="1954213" cy="9779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2" name="Line 788">
            <a:extLst>
              <a:ext uri="{FF2B5EF4-FFF2-40B4-BE49-F238E27FC236}">
                <a16:creationId xmlns:a16="http://schemas.microsoft.com/office/drawing/2014/main" id="{982C518B-80AB-C748-98AD-8E08D99F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3019425"/>
            <a:ext cx="3176588" cy="14668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3" name="Line 789">
            <a:extLst>
              <a:ext uri="{FF2B5EF4-FFF2-40B4-BE49-F238E27FC236}">
                <a16:creationId xmlns:a16="http://schemas.microsoft.com/office/drawing/2014/main" id="{A38F5E35-8389-E847-8AA0-9347C9E3E7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4" name="Line 790">
            <a:extLst>
              <a:ext uri="{FF2B5EF4-FFF2-40B4-BE49-F238E27FC236}">
                <a16:creationId xmlns:a16="http://schemas.microsoft.com/office/drawing/2014/main" id="{DB265494-8C9B-394A-9F34-CA376DA09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5" name="Line 791">
            <a:extLst>
              <a:ext uri="{FF2B5EF4-FFF2-40B4-BE49-F238E27FC236}">
                <a16:creationId xmlns:a16="http://schemas.microsoft.com/office/drawing/2014/main" id="{B1A7F4E5-2473-744F-8A37-208182BF5D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1550" y="3508375"/>
            <a:ext cx="977900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6" name="Line 792">
            <a:extLst>
              <a:ext uri="{FF2B5EF4-FFF2-40B4-BE49-F238E27FC236}">
                <a16:creationId xmlns:a16="http://schemas.microsoft.com/office/drawing/2014/main" id="{DD4477F2-D70B-AF47-B742-6C83F6EAC6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7" name="Line 793">
            <a:extLst>
              <a:ext uri="{FF2B5EF4-FFF2-40B4-BE49-F238E27FC236}">
                <a16:creationId xmlns:a16="http://schemas.microsoft.com/office/drawing/2014/main" id="{430B6767-A676-7F4F-A1EE-167DEFB23A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8" name="Line 794">
            <a:extLst>
              <a:ext uri="{FF2B5EF4-FFF2-40B4-BE49-F238E27FC236}">
                <a16:creationId xmlns:a16="http://schemas.microsoft.com/office/drawing/2014/main" id="{880304F0-F8EB-EF4F-B673-68F5DF5AAA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59" name="Line 795">
            <a:extLst>
              <a:ext uri="{FF2B5EF4-FFF2-40B4-BE49-F238E27FC236}">
                <a16:creationId xmlns:a16="http://schemas.microsoft.com/office/drawing/2014/main" id="{43749524-EA52-594B-BC47-BD1952089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0" name="Line 796">
            <a:extLst>
              <a:ext uri="{FF2B5EF4-FFF2-40B4-BE49-F238E27FC236}">
                <a16:creationId xmlns:a16="http://schemas.microsoft.com/office/drawing/2014/main" id="{3DAE9C10-9FED-1441-968F-7419DDC1B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1" name="Line 797">
            <a:extLst>
              <a:ext uri="{FF2B5EF4-FFF2-40B4-BE49-F238E27FC236}">
                <a16:creationId xmlns:a16="http://schemas.microsoft.com/office/drawing/2014/main" id="{AF4FC614-FC61-8E48-98FE-187E2993C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2" name="Line 798">
            <a:extLst>
              <a:ext uri="{FF2B5EF4-FFF2-40B4-BE49-F238E27FC236}">
                <a16:creationId xmlns:a16="http://schemas.microsoft.com/office/drawing/2014/main" id="{A9D9B69C-59CE-D146-9797-95788AFA9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3" name="Line 799">
            <a:extLst>
              <a:ext uri="{FF2B5EF4-FFF2-40B4-BE49-F238E27FC236}">
                <a16:creationId xmlns:a16="http://schemas.microsoft.com/office/drawing/2014/main" id="{69AC639D-852D-9B44-BDA4-3548F973FC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4" name="Line 800">
            <a:extLst>
              <a:ext uri="{FF2B5EF4-FFF2-40B4-BE49-F238E27FC236}">
                <a16:creationId xmlns:a16="http://schemas.microsoft.com/office/drawing/2014/main" id="{BD462D74-2A3F-8347-AB2B-F2DB13E056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500" y="424180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5" name="Line 801">
            <a:extLst>
              <a:ext uri="{FF2B5EF4-FFF2-40B4-BE49-F238E27FC236}">
                <a16:creationId xmlns:a16="http://schemas.microsoft.com/office/drawing/2014/main" id="{A6B4570E-4597-2E4A-B085-D3CB1C6E3B2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84713" y="2532063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6" name="Line 802">
            <a:extLst>
              <a:ext uri="{FF2B5EF4-FFF2-40B4-BE49-F238E27FC236}">
                <a16:creationId xmlns:a16="http://schemas.microsoft.com/office/drawing/2014/main" id="{62E849AC-2E8A-2549-B172-5B6299D4AD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7" name="Line 803">
            <a:extLst>
              <a:ext uri="{FF2B5EF4-FFF2-40B4-BE49-F238E27FC236}">
                <a16:creationId xmlns:a16="http://schemas.microsoft.com/office/drawing/2014/main" id="{E862B86A-52DE-574F-870E-3D41C392DC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8" name="Line 804">
            <a:extLst>
              <a:ext uri="{FF2B5EF4-FFF2-40B4-BE49-F238E27FC236}">
                <a16:creationId xmlns:a16="http://schemas.microsoft.com/office/drawing/2014/main" id="{BC9EB0DD-F7F0-CE4B-9F4E-449E1076BD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9973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69" name="Line 805">
            <a:extLst>
              <a:ext uri="{FF2B5EF4-FFF2-40B4-BE49-F238E27FC236}">
                <a16:creationId xmlns:a16="http://schemas.microsoft.com/office/drawing/2014/main" id="{DAA61192-D7E1-7145-A425-4D6489D741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1798638"/>
            <a:ext cx="73342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0" name="Line 806">
            <a:extLst>
              <a:ext uri="{FF2B5EF4-FFF2-40B4-BE49-F238E27FC236}">
                <a16:creationId xmlns:a16="http://schemas.microsoft.com/office/drawing/2014/main" id="{B00F541F-D997-6D4B-9A67-A9B99C376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1" name="Line 807">
            <a:extLst>
              <a:ext uri="{FF2B5EF4-FFF2-40B4-BE49-F238E27FC236}">
                <a16:creationId xmlns:a16="http://schemas.microsoft.com/office/drawing/2014/main" id="{8933B3D7-A2E2-D74B-9779-E052EBC4C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2" name="Line 808">
            <a:extLst>
              <a:ext uri="{FF2B5EF4-FFF2-40B4-BE49-F238E27FC236}">
                <a16:creationId xmlns:a16="http://schemas.microsoft.com/office/drawing/2014/main" id="{AF0D390F-7B32-2341-9F3E-28741988B2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1798638"/>
            <a:ext cx="12223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3" name="Line 809">
            <a:extLst>
              <a:ext uri="{FF2B5EF4-FFF2-40B4-BE49-F238E27FC236}">
                <a16:creationId xmlns:a16="http://schemas.microsoft.com/office/drawing/2014/main" id="{82F3D731-6609-374F-AA61-B3E47ED42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4" name="Line 810">
            <a:extLst>
              <a:ext uri="{FF2B5EF4-FFF2-40B4-BE49-F238E27FC236}">
                <a16:creationId xmlns:a16="http://schemas.microsoft.com/office/drawing/2014/main" id="{14812A49-2B73-D44E-B027-1158771C2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5" name="Line 811">
            <a:extLst>
              <a:ext uri="{FF2B5EF4-FFF2-40B4-BE49-F238E27FC236}">
                <a16:creationId xmlns:a16="http://schemas.microsoft.com/office/drawing/2014/main" id="{95403087-E51E-654C-A1E4-203CBBBBEB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1798638"/>
            <a:ext cx="48736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6" name="Line 812">
            <a:extLst>
              <a:ext uri="{FF2B5EF4-FFF2-40B4-BE49-F238E27FC236}">
                <a16:creationId xmlns:a16="http://schemas.microsoft.com/office/drawing/2014/main" id="{4E61620B-48C2-CE45-8BCB-AEE81580B7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4975" y="3263900"/>
            <a:ext cx="97790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7" name="Line 813">
            <a:extLst>
              <a:ext uri="{FF2B5EF4-FFF2-40B4-BE49-F238E27FC236}">
                <a16:creationId xmlns:a16="http://schemas.microsoft.com/office/drawing/2014/main" id="{EC3CC4DB-B8F1-064C-8919-75641FB298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8" name="Line 815">
            <a:extLst>
              <a:ext uri="{FF2B5EF4-FFF2-40B4-BE49-F238E27FC236}">
                <a16:creationId xmlns:a16="http://schemas.microsoft.com/office/drawing/2014/main" id="{F884B935-DEE7-8241-B0AC-F169EBC133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79" name="Line 816">
            <a:extLst>
              <a:ext uri="{FF2B5EF4-FFF2-40B4-BE49-F238E27FC236}">
                <a16:creationId xmlns:a16="http://schemas.microsoft.com/office/drawing/2014/main" id="{523B6D36-14B5-F34A-866B-969B04224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0" name="Line 817">
            <a:extLst>
              <a:ext uri="{FF2B5EF4-FFF2-40B4-BE49-F238E27FC236}">
                <a16:creationId xmlns:a16="http://schemas.microsoft.com/office/drawing/2014/main" id="{3F4D8893-ED65-ED44-9DB7-7CA5D4E2BE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1" name="Line 818">
            <a:extLst>
              <a:ext uri="{FF2B5EF4-FFF2-40B4-BE49-F238E27FC236}">
                <a16:creationId xmlns:a16="http://schemas.microsoft.com/office/drawing/2014/main" id="{5C904BD2-AE9C-B941-9A72-3F4BEEF01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2" name="Line 819">
            <a:extLst>
              <a:ext uri="{FF2B5EF4-FFF2-40B4-BE49-F238E27FC236}">
                <a16:creationId xmlns:a16="http://schemas.microsoft.com/office/drawing/2014/main" id="{AEE42E6B-4FEF-3441-AA46-5FEC9E0A8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3" name="Line 820">
            <a:extLst>
              <a:ext uri="{FF2B5EF4-FFF2-40B4-BE49-F238E27FC236}">
                <a16:creationId xmlns:a16="http://schemas.microsoft.com/office/drawing/2014/main" id="{B3A1FFAE-6113-8346-B8C3-5EC3EC01AA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4" name="Line 821">
            <a:extLst>
              <a:ext uri="{FF2B5EF4-FFF2-40B4-BE49-F238E27FC236}">
                <a16:creationId xmlns:a16="http://schemas.microsoft.com/office/drawing/2014/main" id="{CA923508-CB61-0A48-AA38-4059C3AC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5" name="Line 822">
            <a:extLst>
              <a:ext uri="{FF2B5EF4-FFF2-40B4-BE49-F238E27FC236}">
                <a16:creationId xmlns:a16="http://schemas.microsoft.com/office/drawing/2014/main" id="{3E1B63F7-B937-264B-87EF-4C6B5950F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6" name="Line 823">
            <a:extLst>
              <a:ext uri="{FF2B5EF4-FFF2-40B4-BE49-F238E27FC236}">
                <a16:creationId xmlns:a16="http://schemas.microsoft.com/office/drawing/2014/main" id="{9C04911E-2B61-C449-BEEF-9A51E6236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6196013"/>
            <a:ext cx="242888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7" name="Line 824">
            <a:extLst>
              <a:ext uri="{FF2B5EF4-FFF2-40B4-BE49-F238E27FC236}">
                <a16:creationId xmlns:a16="http://schemas.microsoft.com/office/drawing/2014/main" id="{5FD4C172-DBAE-D54B-95E3-1309ED06A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8" name="Line 825">
            <a:extLst>
              <a:ext uri="{FF2B5EF4-FFF2-40B4-BE49-F238E27FC236}">
                <a16:creationId xmlns:a16="http://schemas.microsoft.com/office/drawing/2014/main" id="{D3CE8161-F2E2-2743-A6F0-E1F829D653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89" name="Line 827">
            <a:extLst>
              <a:ext uri="{FF2B5EF4-FFF2-40B4-BE49-F238E27FC236}">
                <a16:creationId xmlns:a16="http://schemas.microsoft.com/office/drawing/2014/main" id="{5AC9763C-78B5-4E46-A931-6015A1AC49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84713" y="4241800"/>
            <a:ext cx="1222375" cy="9779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0" name="Line 828">
            <a:extLst>
              <a:ext uri="{FF2B5EF4-FFF2-40B4-BE49-F238E27FC236}">
                <a16:creationId xmlns:a16="http://schemas.microsoft.com/office/drawing/2014/main" id="{54C91EEA-9D0A-6540-A974-905E3BEC4B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500" y="1798638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1" name="Line 829">
            <a:extLst>
              <a:ext uri="{FF2B5EF4-FFF2-40B4-BE49-F238E27FC236}">
                <a16:creationId xmlns:a16="http://schemas.microsoft.com/office/drawing/2014/main" id="{28A5AA17-3E61-534E-9A62-990BC12B0A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2776538"/>
            <a:ext cx="488950" cy="2428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2" name="Line 830">
            <a:extLst>
              <a:ext uri="{FF2B5EF4-FFF2-40B4-BE49-F238E27FC236}">
                <a16:creationId xmlns:a16="http://schemas.microsoft.com/office/drawing/2014/main" id="{DE60B798-40EB-AD4F-81CD-B53D5F09C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3" name="Line 831">
            <a:extLst>
              <a:ext uri="{FF2B5EF4-FFF2-40B4-BE49-F238E27FC236}">
                <a16:creationId xmlns:a16="http://schemas.microsoft.com/office/drawing/2014/main" id="{E8F64E2E-1F2E-084B-B2B2-888AB6E95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4" name="Line 832">
            <a:extLst>
              <a:ext uri="{FF2B5EF4-FFF2-40B4-BE49-F238E27FC236}">
                <a16:creationId xmlns:a16="http://schemas.microsoft.com/office/drawing/2014/main" id="{5699CB62-B381-3445-85CA-DDB58D0EF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5" name="Line 833">
            <a:extLst>
              <a:ext uri="{FF2B5EF4-FFF2-40B4-BE49-F238E27FC236}">
                <a16:creationId xmlns:a16="http://schemas.microsoft.com/office/drawing/2014/main" id="{360BD98E-0D79-104A-9018-4852806232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4975225"/>
            <a:ext cx="976313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6" name="Line 834">
            <a:extLst>
              <a:ext uri="{FF2B5EF4-FFF2-40B4-BE49-F238E27FC236}">
                <a16:creationId xmlns:a16="http://schemas.microsoft.com/office/drawing/2014/main" id="{4EF8E230-7831-804C-8633-3720B964F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7" name="Line 835">
            <a:extLst>
              <a:ext uri="{FF2B5EF4-FFF2-40B4-BE49-F238E27FC236}">
                <a16:creationId xmlns:a16="http://schemas.microsoft.com/office/drawing/2014/main" id="{4B2194BE-E440-E545-9C46-EA3916312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8" name="Line 836">
            <a:extLst>
              <a:ext uri="{FF2B5EF4-FFF2-40B4-BE49-F238E27FC236}">
                <a16:creationId xmlns:a16="http://schemas.microsoft.com/office/drawing/2014/main" id="{D1B9E1D8-B80F-1E4A-99EA-E0AB4C9CF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499" name="Line 837">
            <a:extLst>
              <a:ext uri="{FF2B5EF4-FFF2-40B4-BE49-F238E27FC236}">
                <a16:creationId xmlns:a16="http://schemas.microsoft.com/office/drawing/2014/main" id="{C71FAAA2-B686-1140-9B9D-224C3B67A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0" name="Line 838">
            <a:extLst>
              <a:ext uri="{FF2B5EF4-FFF2-40B4-BE49-F238E27FC236}">
                <a16:creationId xmlns:a16="http://schemas.microsoft.com/office/drawing/2014/main" id="{59D2BBF5-CEBC-1049-AAD1-12A49DEE11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1" name="Line 839">
            <a:extLst>
              <a:ext uri="{FF2B5EF4-FFF2-40B4-BE49-F238E27FC236}">
                <a16:creationId xmlns:a16="http://schemas.microsoft.com/office/drawing/2014/main" id="{09D07B68-9F2C-C346-A740-B9100080D2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41550" y="3263900"/>
            <a:ext cx="3910013" cy="268763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2" name="Line 840">
            <a:extLst>
              <a:ext uri="{FF2B5EF4-FFF2-40B4-BE49-F238E27FC236}">
                <a16:creationId xmlns:a16="http://schemas.microsoft.com/office/drawing/2014/main" id="{2D0D27D4-D321-DC4E-B3EF-0472FAB76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3" name="Line 841">
            <a:extLst>
              <a:ext uri="{FF2B5EF4-FFF2-40B4-BE49-F238E27FC236}">
                <a16:creationId xmlns:a16="http://schemas.microsoft.com/office/drawing/2014/main" id="{7C0F016C-FC39-1249-96F7-B3C288B0F3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486275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4" name="Line 842">
            <a:extLst>
              <a:ext uri="{FF2B5EF4-FFF2-40B4-BE49-F238E27FC236}">
                <a16:creationId xmlns:a16="http://schemas.microsoft.com/office/drawing/2014/main" id="{053A2840-3160-2E42-A7E2-C64D3757D7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41825" y="4241800"/>
            <a:ext cx="1954213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5" name="Line 843">
            <a:extLst>
              <a:ext uri="{FF2B5EF4-FFF2-40B4-BE49-F238E27FC236}">
                <a16:creationId xmlns:a16="http://schemas.microsoft.com/office/drawing/2014/main" id="{48B26209-3BA4-6346-AA64-613F1D8101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6" name="Line 844">
            <a:extLst>
              <a:ext uri="{FF2B5EF4-FFF2-40B4-BE49-F238E27FC236}">
                <a16:creationId xmlns:a16="http://schemas.microsoft.com/office/drawing/2014/main" id="{B507E2D6-CE0F-5141-B2AA-7B62C673F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7" name="Line 845">
            <a:extLst>
              <a:ext uri="{FF2B5EF4-FFF2-40B4-BE49-F238E27FC236}">
                <a16:creationId xmlns:a16="http://schemas.microsoft.com/office/drawing/2014/main" id="{32CD8DA5-0F76-6144-915C-C1064140FA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8" name="Line 846">
            <a:extLst>
              <a:ext uri="{FF2B5EF4-FFF2-40B4-BE49-F238E27FC236}">
                <a16:creationId xmlns:a16="http://schemas.microsoft.com/office/drawing/2014/main" id="{2C983435-5A06-8744-A6DF-BD69EE5D03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41825" y="3019425"/>
            <a:ext cx="731838" cy="9779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09" name="Line 847">
            <a:extLst>
              <a:ext uri="{FF2B5EF4-FFF2-40B4-BE49-F238E27FC236}">
                <a16:creationId xmlns:a16="http://schemas.microsoft.com/office/drawing/2014/main" id="{4C6C0D33-A221-794E-A8F2-839C3B6C5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0" name="Line 848">
            <a:extLst>
              <a:ext uri="{FF2B5EF4-FFF2-40B4-BE49-F238E27FC236}">
                <a16:creationId xmlns:a16="http://schemas.microsoft.com/office/drawing/2014/main" id="{232C4870-147D-B140-A6E1-9A736EF50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1" name="Line 849">
            <a:extLst>
              <a:ext uri="{FF2B5EF4-FFF2-40B4-BE49-F238E27FC236}">
                <a16:creationId xmlns:a16="http://schemas.microsoft.com/office/drawing/2014/main" id="{045482F2-8145-5D4C-BB9D-B863DF6EE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2" name="Line 850">
            <a:extLst>
              <a:ext uri="{FF2B5EF4-FFF2-40B4-BE49-F238E27FC236}">
                <a16:creationId xmlns:a16="http://schemas.microsoft.com/office/drawing/2014/main" id="{A4E1B919-F023-2743-A503-C43AE9D4B6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3" name="Line 851">
            <a:extLst>
              <a:ext uri="{FF2B5EF4-FFF2-40B4-BE49-F238E27FC236}">
                <a16:creationId xmlns:a16="http://schemas.microsoft.com/office/drawing/2014/main" id="{8E6751B6-730C-F349-A747-4BAC6C3D1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4" name="Line 852">
            <a:extLst>
              <a:ext uri="{FF2B5EF4-FFF2-40B4-BE49-F238E27FC236}">
                <a16:creationId xmlns:a16="http://schemas.microsoft.com/office/drawing/2014/main" id="{A8ED3537-4589-7344-B21C-790BD51D6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043113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5" name="Line 853">
            <a:extLst>
              <a:ext uri="{FF2B5EF4-FFF2-40B4-BE49-F238E27FC236}">
                <a16:creationId xmlns:a16="http://schemas.microsoft.com/office/drawing/2014/main" id="{16AAB10A-F066-5B4E-A877-74F80B115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6" name="Line 854">
            <a:extLst>
              <a:ext uri="{FF2B5EF4-FFF2-40B4-BE49-F238E27FC236}">
                <a16:creationId xmlns:a16="http://schemas.microsoft.com/office/drawing/2014/main" id="{579D948B-094D-5043-8578-0CF4EF3749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1825" y="2532063"/>
            <a:ext cx="731838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7" name="Line 855">
            <a:extLst>
              <a:ext uri="{FF2B5EF4-FFF2-40B4-BE49-F238E27FC236}">
                <a16:creationId xmlns:a16="http://schemas.microsoft.com/office/drawing/2014/main" id="{AE5D4FDD-5498-8749-A553-04F4CD304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2043113"/>
            <a:ext cx="488950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8" name="Line 856">
            <a:extLst>
              <a:ext uri="{FF2B5EF4-FFF2-40B4-BE49-F238E27FC236}">
                <a16:creationId xmlns:a16="http://schemas.microsoft.com/office/drawing/2014/main" id="{411F2F9E-A7FA-DE4E-A1B3-EDDAD485B2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4975" y="2776538"/>
            <a:ext cx="1588" cy="2428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19" name="Line 857">
            <a:extLst>
              <a:ext uri="{FF2B5EF4-FFF2-40B4-BE49-F238E27FC236}">
                <a16:creationId xmlns:a16="http://schemas.microsoft.com/office/drawing/2014/main" id="{22E6B296-EB06-864C-84B5-4233D8735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0" name="Line 858">
            <a:extLst>
              <a:ext uri="{FF2B5EF4-FFF2-40B4-BE49-F238E27FC236}">
                <a16:creationId xmlns:a16="http://schemas.microsoft.com/office/drawing/2014/main" id="{1EA4FC89-CD25-964B-B6E6-F2AE069D0A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1" name="Line 859">
            <a:extLst>
              <a:ext uri="{FF2B5EF4-FFF2-40B4-BE49-F238E27FC236}">
                <a16:creationId xmlns:a16="http://schemas.microsoft.com/office/drawing/2014/main" id="{9F1BB663-F289-964F-8703-D4AD8F045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2" name="Line 860">
            <a:extLst>
              <a:ext uri="{FF2B5EF4-FFF2-40B4-BE49-F238E27FC236}">
                <a16:creationId xmlns:a16="http://schemas.microsoft.com/office/drawing/2014/main" id="{28F962CC-CB50-6944-897A-CF4872BF67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3" name="Line 861">
            <a:extLst>
              <a:ext uri="{FF2B5EF4-FFF2-40B4-BE49-F238E27FC236}">
                <a16:creationId xmlns:a16="http://schemas.microsoft.com/office/drawing/2014/main" id="{CACD3BE7-FFB6-3040-86C3-7DCE75326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4241800"/>
            <a:ext cx="12223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4" name="Line 862">
            <a:extLst>
              <a:ext uri="{FF2B5EF4-FFF2-40B4-BE49-F238E27FC236}">
                <a16:creationId xmlns:a16="http://schemas.microsoft.com/office/drawing/2014/main" id="{459CBFDB-3496-F345-B420-9FB4ACF33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5" name="Line 863">
            <a:extLst>
              <a:ext uri="{FF2B5EF4-FFF2-40B4-BE49-F238E27FC236}">
                <a16:creationId xmlns:a16="http://schemas.microsoft.com/office/drawing/2014/main" id="{EE70C4FC-5F96-7F49-914E-4DC5AC5C1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6" name="Line 864">
            <a:extLst>
              <a:ext uri="{FF2B5EF4-FFF2-40B4-BE49-F238E27FC236}">
                <a16:creationId xmlns:a16="http://schemas.microsoft.com/office/drawing/2014/main" id="{79DFC4EA-A4A9-1D48-A690-B07B6B2335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326390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7" name="Line 865">
            <a:extLst>
              <a:ext uri="{FF2B5EF4-FFF2-40B4-BE49-F238E27FC236}">
                <a16:creationId xmlns:a16="http://schemas.microsoft.com/office/drawing/2014/main" id="{36C2FD3D-2B2C-4942-9843-7F708CCB3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8" name="Line 866">
            <a:extLst>
              <a:ext uri="{FF2B5EF4-FFF2-40B4-BE49-F238E27FC236}">
                <a16:creationId xmlns:a16="http://schemas.microsoft.com/office/drawing/2014/main" id="{F7343DD3-C9F7-AF45-BA2A-4C8ADE494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29" name="Line 867">
            <a:extLst>
              <a:ext uri="{FF2B5EF4-FFF2-40B4-BE49-F238E27FC236}">
                <a16:creationId xmlns:a16="http://schemas.microsoft.com/office/drawing/2014/main" id="{438883E1-64BC-E34E-927D-2F60C74CEB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179863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0" name="Line 868">
            <a:extLst>
              <a:ext uri="{FF2B5EF4-FFF2-40B4-BE49-F238E27FC236}">
                <a16:creationId xmlns:a16="http://schemas.microsoft.com/office/drawing/2014/main" id="{925B76C7-5871-974F-B66A-24BBBBF316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1" name="Line 869">
            <a:extLst>
              <a:ext uri="{FF2B5EF4-FFF2-40B4-BE49-F238E27FC236}">
                <a16:creationId xmlns:a16="http://schemas.microsoft.com/office/drawing/2014/main" id="{3E934CB8-0637-B44B-B102-9E762DD02C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7088" y="2287588"/>
            <a:ext cx="488950" cy="7318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2" name="Line 871">
            <a:extLst>
              <a:ext uri="{FF2B5EF4-FFF2-40B4-BE49-F238E27FC236}">
                <a16:creationId xmlns:a16="http://schemas.microsoft.com/office/drawing/2014/main" id="{E117BCE1-455C-EF45-87B2-C1ACD86CCD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3" name="Line 872">
            <a:extLst>
              <a:ext uri="{FF2B5EF4-FFF2-40B4-BE49-F238E27FC236}">
                <a16:creationId xmlns:a16="http://schemas.microsoft.com/office/drawing/2014/main" id="{2FFB4665-5FB1-3649-87A7-54EB4C0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4" name="Line 873">
            <a:extLst>
              <a:ext uri="{FF2B5EF4-FFF2-40B4-BE49-F238E27FC236}">
                <a16:creationId xmlns:a16="http://schemas.microsoft.com/office/drawing/2014/main" id="{6C4F36AA-B20D-454B-909B-176597783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5" name="Line 874">
            <a:extLst>
              <a:ext uri="{FF2B5EF4-FFF2-40B4-BE49-F238E27FC236}">
                <a16:creationId xmlns:a16="http://schemas.microsoft.com/office/drawing/2014/main" id="{84DC0593-0522-9440-977C-7911DA338C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6" name="Line 875">
            <a:extLst>
              <a:ext uri="{FF2B5EF4-FFF2-40B4-BE49-F238E27FC236}">
                <a16:creationId xmlns:a16="http://schemas.microsoft.com/office/drawing/2014/main" id="{C2BDB47F-D102-7441-8C11-7E9CBA749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7" name="Line 876">
            <a:extLst>
              <a:ext uri="{FF2B5EF4-FFF2-40B4-BE49-F238E27FC236}">
                <a16:creationId xmlns:a16="http://schemas.microsoft.com/office/drawing/2014/main" id="{2406824D-5D62-EA4B-8F50-9191E7C7C8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4975" y="3019425"/>
            <a:ext cx="1222375" cy="17113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8" name="Line 878">
            <a:extLst>
              <a:ext uri="{FF2B5EF4-FFF2-40B4-BE49-F238E27FC236}">
                <a16:creationId xmlns:a16="http://schemas.microsoft.com/office/drawing/2014/main" id="{A549F3F9-6A49-9341-B76B-033BDE8194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39" name="Line 879">
            <a:extLst>
              <a:ext uri="{FF2B5EF4-FFF2-40B4-BE49-F238E27FC236}">
                <a16:creationId xmlns:a16="http://schemas.microsoft.com/office/drawing/2014/main" id="{7B7CE870-0AE3-FE48-98A7-723556581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0" name="Line 880">
            <a:extLst>
              <a:ext uri="{FF2B5EF4-FFF2-40B4-BE49-F238E27FC236}">
                <a16:creationId xmlns:a16="http://schemas.microsoft.com/office/drawing/2014/main" id="{83B1B608-2E7F-2B4A-8872-9A6212D651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1" name="Line 881">
            <a:extLst>
              <a:ext uri="{FF2B5EF4-FFF2-40B4-BE49-F238E27FC236}">
                <a16:creationId xmlns:a16="http://schemas.microsoft.com/office/drawing/2014/main" id="{088E2B69-B5C7-0E4E-8E99-8EBDC9347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62613" y="5708650"/>
            <a:ext cx="244475" cy="2428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2" name="Line 882">
            <a:extLst>
              <a:ext uri="{FF2B5EF4-FFF2-40B4-BE49-F238E27FC236}">
                <a16:creationId xmlns:a16="http://schemas.microsoft.com/office/drawing/2014/main" id="{0DD122E6-58C8-374A-8123-9E8C34401C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5951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3" name="Line 883">
            <a:extLst>
              <a:ext uri="{FF2B5EF4-FFF2-40B4-BE49-F238E27FC236}">
                <a16:creationId xmlns:a16="http://schemas.microsoft.com/office/drawing/2014/main" id="{FE6F0E20-C415-1E4E-8699-E52CF5FAA8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486275"/>
            <a:ext cx="488950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4" name="Line 884">
            <a:extLst>
              <a:ext uri="{FF2B5EF4-FFF2-40B4-BE49-F238E27FC236}">
                <a16:creationId xmlns:a16="http://schemas.microsoft.com/office/drawing/2014/main" id="{8BFFDBF1-BB38-AD4D-8A19-75E043192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5" name="Line 885">
            <a:extLst>
              <a:ext uri="{FF2B5EF4-FFF2-40B4-BE49-F238E27FC236}">
                <a16:creationId xmlns:a16="http://schemas.microsoft.com/office/drawing/2014/main" id="{638B4CB5-8668-9848-8F70-923EB8FB4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6" name="Line 886">
            <a:extLst>
              <a:ext uri="{FF2B5EF4-FFF2-40B4-BE49-F238E27FC236}">
                <a16:creationId xmlns:a16="http://schemas.microsoft.com/office/drawing/2014/main" id="{2C10A8D5-9E5E-554B-AF75-264E6C48AE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497522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7" name="Line 887">
            <a:extLst>
              <a:ext uri="{FF2B5EF4-FFF2-40B4-BE49-F238E27FC236}">
                <a16:creationId xmlns:a16="http://schemas.microsoft.com/office/drawing/2014/main" id="{AAD64FCC-934A-D645-BA0E-B0EB59586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8" name="Line 888">
            <a:extLst>
              <a:ext uri="{FF2B5EF4-FFF2-40B4-BE49-F238E27FC236}">
                <a16:creationId xmlns:a16="http://schemas.microsoft.com/office/drawing/2014/main" id="{DB60E037-0396-884F-B7FF-61004E993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49" name="Line 889">
            <a:extLst>
              <a:ext uri="{FF2B5EF4-FFF2-40B4-BE49-F238E27FC236}">
                <a16:creationId xmlns:a16="http://schemas.microsoft.com/office/drawing/2014/main" id="{BF9D6A71-F1C6-424B-B353-05AF88965F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53206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0" name="Line 890">
            <a:extLst>
              <a:ext uri="{FF2B5EF4-FFF2-40B4-BE49-F238E27FC236}">
                <a16:creationId xmlns:a16="http://schemas.microsoft.com/office/drawing/2014/main" id="{BC83D4C4-C038-6149-901B-A0E5198A2E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2287588"/>
            <a:ext cx="244475" cy="97631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1" name="Line 891">
            <a:extLst>
              <a:ext uri="{FF2B5EF4-FFF2-40B4-BE49-F238E27FC236}">
                <a16:creationId xmlns:a16="http://schemas.microsoft.com/office/drawing/2014/main" id="{1B45221B-F6CA-1143-A6DE-796475501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2" name="Line 892">
            <a:extLst>
              <a:ext uri="{FF2B5EF4-FFF2-40B4-BE49-F238E27FC236}">
                <a16:creationId xmlns:a16="http://schemas.microsoft.com/office/drawing/2014/main" id="{E6FCA467-3F35-E44F-8FFC-DB51F02AF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3" name="Line 893">
            <a:extLst>
              <a:ext uri="{FF2B5EF4-FFF2-40B4-BE49-F238E27FC236}">
                <a16:creationId xmlns:a16="http://schemas.microsoft.com/office/drawing/2014/main" id="{B2720EA0-1A22-4748-A2A2-4FC4F0DF3F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301942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4" name="Line 894">
            <a:extLst>
              <a:ext uri="{FF2B5EF4-FFF2-40B4-BE49-F238E27FC236}">
                <a16:creationId xmlns:a16="http://schemas.microsoft.com/office/drawing/2014/main" id="{0F80ED8B-0880-5545-A4A9-18E24B2AE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3508375"/>
            <a:ext cx="242888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5" name="Line 895">
            <a:extLst>
              <a:ext uri="{FF2B5EF4-FFF2-40B4-BE49-F238E27FC236}">
                <a16:creationId xmlns:a16="http://schemas.microsoft.com/office/drawing/2014/main" id="{2C0B8986-A762-EF4B-A63F-5F00F96A7C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6" name="Line 896">
            <a:extLst>
              <a:ext uri="{FF2B5EF4-FFF2-40B4-BE49-F238E27FC236}">
                <a16:creationId xmlns:a16="http://schemas.microsoft.com/office/drawing/2014/main" id="{A0D53BF5-22CE-764E-BEEF-5975569FA8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7" name="Line 897">
            <a:extLst>
              <a:ext uri="{FF2B5EF4-FFF2-40B4-BE49-F238E27FC236}">
                <a16:creationId xmlns:a16="http://schemas.microsoft.com/office/drawing/2014/main" id="{91176F73-743F-BC42-B776-17E96DD6C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8" name="Line 898">
            <a:extLst>
              <a:ext uri="{FF2B5EF4-FFF2-40B4-BE49-F238E27FC236}">
                <a16:creationId xmlns:a16="http://schemas.microsoft.com/office/drawing/2014/main" id="{788CE2C7-BD5B-D643-A6F8-ACC6ECA5A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3508375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59" name="Line 899">
            <a:extLst>
              <a:ext uri="{FF2B5EF4-FFF2-40B4-BE49-F238E27FC236}">
                <a16:creationId xmlns:a16="http://schemas.microsoft.com/office/drawing/2014/main" id="{C2ADBF08-50FD-F043-8A5B-9F23DE0342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0" name="Line 900">
            <a:extLst>
              <a:ext uri="{FF2B5EF4-FFF2-40B4-BE49-F238E27FC236}">
                <a16:creationId xmlns:a16="http://schemas.microsoft.com/office/drawing/2014/main" id="{6B3136E4-F73F-634C-956B-5017BE20C7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1" name="Line 901">
            <a:extLst>
              <a:ext uri="{FF2B5EF4-FFF2-40B4-BE49-F238E27FC236}">
                <a16:creationId xmlns:a16="http://schemas.microsoft.com/office/drawing/2014/main" id="{8D092D21-2885-AF40-A70B-814200CFDA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2" name="Line 902">
            <a:extLst>
              <a:ext uri="{FF2B5EF4-FFF2-40B4-BE49-F238E27FC236}">
                <a16:creationId xmlns:a16="http://schemas.microsoft.com/office/drawing/2014/main" id="{36326A98-A334-BA4B-B3F0-BD8D40949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3" name="Line 903">
            <a:extLst>
              <a:ext uri="{FF2B5EF4-FFF2-40B4-BE49-F238E27FC236}">
                <a16:creationId xmlns:a16="http://schemas.microsoft.com/office/drawing/2014/main" id="{68514A56-B263-4142-9350-36723CA075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2043113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4" name="Line 904">
            <a:extLst>
              <a:ext uri="{FF2B5EF4-FFF2-40B4-BE49-F238E27FC236}">
                <a16:creationId xmlns:a16="http://schemas.microsoft.com/office/drawing/2014/main" id="{2958D327-18FC-264C-BB1E-50C0A4F33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997325"/>
            <a:ext cx="733425" cy="1588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5" name="Line 905">
            <a:extLst>
              <a:ext uri="{FF2B5EF4-FFF2-40B4-BE49-F238E27FC236}">
                <a16:creationId xmlns:a16="http://schemas.microsoft.com/office/drawing/2014/main" id="{7D580882-04FD-8041-9850-E2C9CDD3C6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4486275"/>
            <a:ext cx="1588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6" name="Line 906">
            <a:extLst>
              <a:ext uri="{FF2B5EF4-FFF2-40B4-BE49-F238E27FC236}">
                <a16:creationId xmlns:a16="http://schemas.microsoft.com/office/drawing/2014/main" id="{3734681E-FCA4-4E47-8C67-DA8821B1E7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3263900"/>
            <a:ext cx="1220788" cy="97790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7" name="Line 907">
            <a:extLst>
              <a:ext uri="{FF2B5EF4-FFF2-40B4-BE49-F238E27FC236}">
                <a16:creationId xmlns:a16="http://schemas.microsoft.com/office/drawing/2014/main" id="{AB476697-2AE2-354B-AC6A-DD85E86277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0500" y="2776538"/>
            <a:ext cx="244475" cy="7318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8" name="Line 908">
            <a:extLst>
              <a:ext uri="{FF2B5EF4-FFF2-40B4-BE49-F238E27FC236}">
                <a16:creationId xmlns:a16="http://schemas.microsoft.com/office/drawing/2014/main" id="{EABDD15E-8053-5742-92D5-84A710724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69" name="Line 909">
            <a:extLst>
              <a:ext uri="{FF2B5EF4-FFF2-40B4-BE49-F238E27FC236}">
                <a16:creationId xmlns:a16="http://schemas.microsoft.com/office/drawing/2014/main" id="{3A2C3D5F-90AF-6B48-BFBE-99B214099F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3752850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0" name="Line 910">
            <a:extLst>
              <a:ext uri="{FF2B5EF4-FFF2-40B4-BE49-F238E27FC236}">
                <a16:creationId xmlns:a16="http://schemas.microsoft.com/office/drawing/2014/main" id="{E605F774-BA7F-1F45-878C-B2E60FE9AA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2613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1" name="Line 911">
            <a:extLst>
              <a:ext uri="{FF2B5EF4-FFF2-40B4-BE49-F238E27FC236}">
                <a16:creationId xmlns:a16="http://schemas.microsoft.com/office/drawing/2014/main" id="{09808EE4-07B3-EA46-9617-0A54717F9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2" name="Line 912">
            <a:extLst>
              <a:ext uri="{FF2B5EF4-FFF2-40B4-BE49-F238E27FC236}">
                <a16:creationId xmlns:a16="http://schemas.microsoft.com/office/drawing/2014/main" id="{73DDAA7A-B4E4-3B40-8264-4D00FB1B4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3" name="Line 913">
            <a:extLst>
              <a:ext uri="{FF2B5EF4-FFF2-40B4-BE49-F238E27FC236}">
                <a16:creationId xmlns:a16="http://schemas.microsoft.com/office/drawing/2014/main" id="{20399E50-BE66-7E42-8244-A9832D562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2532063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4" name="Line 914">
            <a:extLst>
              <a:ext uri="{FF2B5EF4-FFF2-40B4-BE49-F238E27FC236}">
                <a16:creationId xmlns:a16="http://schemas.microsoft.com/office/drawing/2014/main" id="{FFB13194-E39F-3845-9244-1CDD32969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500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5" name="Line 915">
            <a:extLst>
              <a:ext uri="{FF2B5EF4-FFF2-40B4-BE49-F238E27FC236}">
                <a16:creationId xmlns:a16="http://schemas.microsoft.com/office/drawing/2014/main" id="{D4BEDCD8-AA79-6347-9A86-BC95B9A884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2287588"/>
            <a:ext cx="1588" cy="244475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6" name="Line 916">
            <a:extLst>
              <a:ext uri="{FF2B5EF4-FFF2-40B4-BE49-F238E27FC236}">
                <a16:creationId xmlns:a16="http://schemas.microsoft.com/office/drawing/2014/main" id="{81D91886-284D-764E-8128-5142C2F92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4975225"/>
            <a:ext cx="242888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7" name="Line 917">
            <a:extLst>
              <a:ext uri="{FF2B5EF4-FFF2-40B4-BE49-F238E27FC236}">
                <a16:creationId xmlns:a16="http://schemas.microsoft.com/office/drawing/2014/main" id="{0BEBD2F6-E0D9-9740-A7B7-DD7E7AB0F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8" name="Line 918">
            <a:extLst>
              <a:ext uri="{FF2B5EF4-FFF2-40B4-BE49-F238E27FC236}">
                <a16:creationId xmlns:a16="http://schemas.microsoft.com/office/drawing/2014/main" id="{7A6FE56E-71BE-C24A-9C8D-AE40CEBFA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287588"/>
            <a:ext cx="1711325" cy="73183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79" name="Line 919">
            <a:extLst>
              <a:ext uri="{FF2B5EF4-FFF2-40B4-BE49-F238E27FC236}">
                <a16:creationId xmlns:a16="http://schemas.microsoft.com/office/drawing/2014/main" id="{9B6DBB0B-0808-6544-8E29-7ADDDF8B4A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532063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0" name="Line 920">
            <a:extLst>
              <a:ext uri="{FF2B5EF4-FFF2-40B4-BE49-F238E27FC236}">
                <a16:creationId xmlns:a16="http://schemas.microsoft.com/office/drawing/2014/main" id="{E748B919-FAC9-1443-9EAA-61084ABC9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6196013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1" name="Line 921">
            <a:extLst>
              <a:ext uri="{FF2B5EF4-FFF2-40B4-BE49-F238E27FC236}">
                <a16:creationId xmlns:a16="http://schemas.microsoft.com/office/drawing/2014/main" id="{E76131E3-F714-1543-A855-7A706EE1E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2" name="Line 922">
            <a:extLst>
              <a:ext uri="{FF2B5EF4-FFF2-40B4-BE49-F238E27FC236}">
                <a16:creationId xmlns:a16="http://schemas.microsoft.com/office/drawing/2014/main" id="{DFDE49DD-3B39-0A49-8581-0AF9AA39A2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62613" y="3508375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3" name="Line 923">
            <a:extLst>
              <a:ext uri="{FF2B5EF4-FFF2-40B4-BE49-F238E27FC236}">
                <a16:creationId xmlns:a16="http://schemas.microsoft.com/office/drawing/2014/main" id="{E8407BFB-CEAA-4045-A9CD-A2A97A8A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1798638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4" name="Line 924">
            <a:extLst>
              <a:ext uri="{FF2B5EF4-FFF2-40B4-BE49-F238E27FC236}">
                <a16:creationId xmlns:a16="http://schemas.microsoft.com/office/drawing/2014/main" id="{95655392-DB0B-364C-9A3E-65C8EE500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350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5" name="Line 925">
            <a:extLst>
              <a:ext uri="{FF2B5EF4-FFF2-40B4-BE49-F238E27FC236}">
                <a16:creationId xmlns:a16="http://schemas.microsoft.com/office/drawing/2014/main" id="{AA27F0F8-3A93-664B-B12E-E5F44DBE67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3508375"/>
            <a:ext cx="97790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6" name="Line 926">
            <a:extLst>
              <a:ext uri="{FF2B5EF4-FFF2-40B4-BE49-F238E27FC236}">
                <a16:creationId xmlns:a16="http://schemas.microsoft.com/office/drawing/2014/main" id="{2352EF54-0770-E048-9072-6108A254B9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7" name="Line 927">
            <a:extLst>
              <a:ext uri="{FF2B5EF4-FFF2-40B4-BE49-F238E27FC236}">
                <a16:creationId xmlns:a16="http://schemas.microsoft.com/office/drawing/2014/main" id="{E729FF14-31C9-914C-9CB1-02FBC7E59D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52875" y="3019425"/>
            <a:ext cx="1220788" cy="26892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8" name="Line 928">
            <a:extLst>
              <a:ext uri="{FF2B5EF4-FFF2-40B4-BE49-F238E27FC236}">
                <a16:creationId xmlns:a16="http://schemas.microsoft.com/office/drawing/2014/main" id="{B88680D2-0B0D-6345-907B-9CE254F7F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1798638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89" name="Line 929">
            <a:extLst>
              <a:ext uri="{FF2B5EF4-FFF2-40B4-BE49-F238E27FC236}">
                <a16:creationId xmlns:a16="http://schemas.microsoft.com/office/drawing/2014/main" id="{7D43EF23-34C3-8047-B779-5ED5BE8212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07088" y="3997325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0" name="Line 930">
            <a:extLst>
              <a:ext uri="{FF2B5EF4-FFF2-40B4-BE49-F238E27FC236}">
                <a16:creationId xmlns:a16="http://schemas.microsoft.com/office/drawing/2014/main" id="{EAE2B787-E2B3-2848-A17D-8A92A08552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08400" y="4241800"/>
            <a:ext cx="1220788" cy="19542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1" name="Line 931">
            <a:extLst>
              <a:ext uri="{FF2B5EF4-FFF2-40B4-BE49-F238E27FC236}">
                <a16:creationId xmlns:a16="http://schemas.microsoft.com/office/drawing/2014/main" id="{30E87604-3C0C-6D45-8528-2AF21964F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2639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2" name="Line 932">
            <a:extLst>
              <a:ext uri="{FF2B5EF4-FFF2-40B4-BE49-F238E27FC236}">
                <a16:creationId xmlns:a16="http://schemas.microsoft.com/office/drawing/2014/main" id="{64EE0234-A7C1-0846-B0D1-CCBF546192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2532063"/>
            <a:ext cx="733425" cy="15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3" name="Line 933">
            <a:extLst>
              <a:ext uri="{FF2B5EF4-FFF2-40B4-BE49-F238E27FC236}">
                <a16:creationId xmlns:a16="http://schemas.microsoft.com/office/drawing/2014/main" id="{0D51C0BE-98E0-6041-9499-5B8EC14F5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2532063"/>
            <a:ext cx="733425" cy="487362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4" name="Line 934">
            <a:extLst>
              <a:ext uri="{FF2B5EF4-FFF2-40B4-BE49-F238E27FC236}">
                <a16:creationId xmlns:a16="http://schemas.microsoft.com/office/drawing/2014/main" id="{5A41C497-706B-4340-95D6-3CB8250860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17986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5" name="Line 935">
            <a:extLst>
              <a:ext uri="{FF2B5EF4-FFF2-40B4-BE49-F238E27FC236}">
                <a16:creationId xmlns:a16="http://schemas.microsoft.com/office/drawing/2014/main" id="{332FEAA9-27A9-974D-B5CF-85592E649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37528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6" name="Line 936">
            <a:extLst>
              <a:ext uri="{FF2B5EF4-FFF2-40B4-BE49-F238E27FC236}">
                <a16:creationId xmlns:a16="http://schemas.microsoft.com/office/drawing/2014/main" id="{A18DD6DD-3E7C-CD4E-A3A4-89FD05ACC4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3" y="44862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7" name="Line 937">
            <a:extLst>
              <a:ext uri="{FF2B5EF4-FFF2-40B4-BE49-F238E27FC236}">
                <a16:creationId xmlns:a16="http://schemas.microsoft.com/office/drawing/2014/main" id="{C785C252-006A-5D46-A1D7-260DC3887A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1798638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8" name="Line 938">
            <a:extLst>
              <a:ext uri="{FF2B5EF4-FFF2-40B4-BE49-F238E27FC236}">
                <a16:creationId xmlns:a16="http://schemas.microsoft.com/office/drawing/2014/main" id="{53EFFC93-29B6-E146-874D-B3FC296BB9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3508375"/>
            <a:ext cx="1711325" cy="73342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599" name="Line 939">
            <a:extLst>
              <a:ext uri="{FF2B5EF4-FFF2-40B4-BE49-F238E27FC236}">
                <a16:creationId xmlns:a16="http://schemas.microsoft.com/office/drawing/2014/main" id="{133786FB-5B94-474D-8258-4C5A5E1F1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49752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0" name="Line 940">
            <a:extLst>
              <a:ext uri="{FF2B5EF4-FFF2-40B4-BE49-F238E27FC236}">
                <a16:creationId xmlns:a16="http://schemas.microsoft.com/office/drawing/2014/main" id="{3B981FF3-6E6F-E348-B070-055553A91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2875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1" name="Line 941">
            <a:extLst>
              <a:ext uri="{FF2B5EF4-FFF2-40B4-BE49-F238E27FC236}">
                <a16:creationId xmlns:a16="http://schemas.microsoft.com/office/drawing/2014/main" id="{031785E4-1939-8E46-9961-2C9CEF2895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326390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2" name="Line 942">
            <a:extLst>
              <a:ext uri="{FF2B5EF4-FFF2-40B4-BE49-F238E27FC236}">
                <a16:creationId xmlns:a16="http://schemas.microsoft.com/office/drawing/2014/main" id="{3EF55AFE-5D35-3543-AAB6-B36D4B6ACB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54641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3" name="Line 943">
            <a:extLst>
              <a:ext uri="{FF2B5EF4-FFF2-40B4-BE49-F238E27FC236}">
                <a16:creationId xmlns:a16="http://schemas.microsoft.com/office/drawing/2014/main" id="{293F330C-14AE-2B48-A1D0-6DA42326F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4730750"/>
            <a:ext cx="1588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1779">
            <a:extLst>
              <a:ext uri="{FF2B5EF4-FFF2-40B4-BE49-F238E27FC236}">
                <a16:creationId xmlns:a16="http://schemas.microsoft.com/office/drawing/2014/main" id="{EB1DC215-A9DD-5041-BA2C-080C73489478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2287588"/>
            <a:ext cx="3665538" cy="3908425"/>
            <a:chOff x="1720" y="1441"/>
            <a:chExt cx="2309" cy="2462"/>
          </a:xfrm>
        </p:grpSpPr>
        <p:sp>
          <p:nvSpPr>
            <p:cNvPr id="107230" name="Line 62">
              <a:extLst>
                <a:ext uri="{FF2B5EF4-FFF2-40B4-BE49-F238E27FC236}">
                  <a16:creationId xmlns:a16="http://schemas.microsoft.com/office/drawing/2014/main" id="{AB1E4C31-F8A4-5D40-AB39-6DBA23735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9" y="3749"/>
              <a:ext cx="1" cy="154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1" name="Line 65">
              <a:extLst>
                <a:ext uri="{FF2B5EF4-FFF2-40B4-BE49-F238E27FC236}">
                  <a16:creationId xmlns:a16="http://schemas.microsoft.com/office/drawing/2014/main" id="{5D9FA6A3-E2F3-0C45-91C0-E9D4D3279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5" y="3749"/>
              <a:ext cx="154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2" name="Line 209">
              <a:extLst>
                <a:ext uri="{FF2B5EF4-FFF2-40B4-BE49-F238E27FC236}">
                  <a16:creationId xmlns:a16="http://schemas.microsoft.com/office/drawing/2014/main" id="{D2BFC4F1-D9B6-9A48-8F0F-85AD44E3C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2" y="1595"/>
              <a:ext cx="1" cy="154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3" name="Line 584">
              <a:extLst>
                <a:ext uri="{FF2B5EF4-FFF2-40B4-BE49-F238E27FC236}">
                  <a16:creationId xmlns:a16="http://schemas.microsoft.com/office/drawing/2014/main" id="{4C1C1701-49F4-AA4A-B177-5B1A46BB0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1749"/>
              <a:ext cx="923" cy="2154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4" name="Line 826">
              <a:extLst>
                <a:ext uri="{FF2B5EF4-FFF2-40B4-BE49-F238E27FC236}">
                  <a16:creationId xmlns:a16="http://schemas.microsoft.com/office/drawing/2014/main" id="{536B9C4F-33A0-B74B-B1E4-7279B7F74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2" y="1749"/>
              <a:ext cx="154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5" name="Line 870">
              <a:extLst>
                <a:ext uri="{FF2B5EF4-FFF2-40B4-BE49-F238E27FC236}">
                  <a16:creationId xmlns:a16="http://schemas.microsoft.com/office/drawing/2014/main" id="{C1FB1773-114B-7E4B-9334-2FD9A15AB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9" y="3749"/>
              <a:ext cx="462" cy="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6" name="Line 877">
              <a:extLst>
                <a:ext uri="{FF2B5EF4-FFF2-40B4-BE49-F238E27FC236}">
                  <a16:creationId xmlns:a16="http://schemas.microsoft.com/office/drawing/2014/main" id="{E87D13AE-9492-B140-B4B2-C9D1B33B7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1441"/>
              <a:ext cx="462" cy="154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237" name="Line 944">
              <a:extLst>
                <a:ext uri="{FF2B5EF4-FFF2-40B4-BE49-F238E27FC236}">
                  <a16:creationId xmlns:a16="http://schemas.microsoft.com/office/drawing/2014/main" id="{7ECDF138-CA95-2340-8F5A-6541DDF183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1" y="3749"/>
              <a:ext cx="154" cy="1"/>
            </a:xfrm>
            <a:prstGeom prst="line">
              <a:avLst/>
            </a:prstGeom>
            <a:noFill/>
            <a:ln w="76200" cap="sq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2605" name="Line 945">
            <a:extLst>
              <a:ext uri="{FF2B5EF4-FFF2-40B4-BE49-F238E27FC236}">
                <a16:creationId xmlns:a16="http://schemas.microsoft.com/office/drawing/2014/main" id="{A0BDD091-399B-6A47-B39A-73083D89D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644048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6" name="Line 946">
            <a:extLst>
              <a:ext uri="{FF2B5EF4-FFF2-40B4-BE49-F238E27FC236}">
                <a16:creationId xmlns:a16="http://schemas.microsoft.com/office/drawing/2014/main" id="{4B10F356-0A3B-DE42-A9C0-815AA6404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2776538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7" name="Line 947">
            <a:extLst>
              <a:ext uri="{FF2B5EF4-FFF2-40B4-BE49-F238E27FC236}">
                <a16:creationId xmlns:a16="http://schemas.microsoft.com/office/drawing/2014/main" id="{AB7901B4-5106-8F4A-BFCF-4166BD96FE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7350" y="3997325"/>
            <a:ext cx="731838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8" name="Line 948">
            <a:extLst>
              <a:ext uri="{FF2B5EF4-FFF2-40B4-BE49-F238E27FC236}">
                <a16:creationId xmlns:a16="http://schemas.microsoft.com/office/drawing/2014/main" id="{5E818C12-C71E-EF42-868C-3B7037814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75" y="4486275"/>
            <a:ext cx="1465263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09" name="Line 949">
            <a:extLst>
              <a:ext uri="{FF2B5EF4-FFF2-40B4-BE49-F238E27FC236}">
                <a16:creationId xmlns:a16="http://schemas.microsoft.com/office/drawing/2014/main" id="{5939AF9B-BF86-FD44-9B9A-B2FB246285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5464175"/>
            <a:ext cx="488950" cy="9763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0" name="Line 950">
            <a:extLst>
              <a:ext uri="{FF2B5EF4-FFF2-40B4-BE49-F238E27FC236}">
                <a16:creationId xmlns:a16="http://schemas.microsoft.com/office/drawing/2014/main" id="{574FB1CC-4908-AE4F-B570-5B017C7163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8138" y="6196013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1" name="Line 951">
            <a:extLst>
              <a:ext uri="{FF2B5EF4-FFF2-40B4-BE49-F238E27FC236}">
                <a16:creationId xmlns:a16="http://schemas.microsoft.com/office/drawing/2014/main" id="{3D782924-9E10-2643-8D33-6302B78E14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7088" y="42418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2" name="Line 952">
            <a:extLst>
              <a:ext uri="{FF2B5EF4-FFF2-40B4-BE49-F238E27FC236}">
                <a16:creationId xmlns:a16="http://schemas.microsoft.com/office/drawing/2014/main" id="{DA665689-C82F-DE41-AF85-E409A4CD7F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47307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3" name="Line 953">
            <a:extLst>
              <a:ext uri="{FF2B5EF4-FFF2-40B4-BE49-F238E27FC236}">
                <a16:creationId xmlns:a16="http://schemas.microsoft.com/office/drawing/2014/main" id="{5F19F237-DD81-4F49-9649-1FF1DB6094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1550" y="2776538"/>
            <a:ext cx="244475" cy="242887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4" name="Line 954">
            <a:extLst>
              <a:ext uri="{FF2B5EF4-FFF2-40B4-BE49-F238E27FC236}">
                <a16:creationId xmlns:a16="http://schemas.microsoft.com/office/drawing/2014/main" id="{E4C8AC58-C1F1-7643-B313-F4AF04060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1550" y="30194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5" name="Line 955">
            <a:extLst>
              <a:ext uri="{FF2B5EF4-FFF2-40B4-BE49-F238E27FC236}">
                <a16:creationId xmlns:a16="http://schemas.microsoft.com/office/drawing/2014/main" id="{D23DFE64-13C0-9A46-A816-7C25B7B154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8138" y="521970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6" name="Line 956">
            <a:extLst>
              <a:ext uri="{FF2B5EF4-FFF2-40B4-BE49-F238E27FC236}">
                <a16:creationId xmlns:a16="http://schemas.microsoft.com/office/drawing/2014/main" id="{61D29AC9-8185-7B43-A4DA-BB986870B1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663" y="5708650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7" name="Line 957">
            <a:extLst>
              <a:ext uri="{FF2B5EF4-FFF2-40B4-BE49-F238E27FC236}">
                <a16:creationId xmlns:a16="http://schemas.microsoft.com/office/drawing/2014/main" id="{B55E447F-6276-5641-B8EF-D255012E5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8138" y="3997325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8" name="Line 958">
            <a:extLst>
              <a:ext uri="{FF2B5EF4-FFF2-40B4-BE49-F238E27FC236}">
                <a16:creationId xmlns:a16="http://schemas.microsoft.com/office/drawing/2014/main" id="{F328005D-5FB2-1B41-84C2-BC5DAA2342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61960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19" name="Line 959">
            <a:extLst>
              <a:ext uri="{FF2B5EF4-FFF2-40B4-BE49-F238E27FC236}">
                <a16:creationId xmlns:a16="http://schemas.microsoft.com/office/drawing/2014/main" id="{2C7C690E-1962-A04C-9A18-98B4568BB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350837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0" name="Line 960">
            <a:extLst>
              <a:ext uri="{FF2B5EF4-FFF2-40B4-BE49-F238E27FC236}">
                <a16:creationId xmlns:a16="http://schemas.microsoft.com/office/drawing/2014/main" id="{156A535C-FD08-B746-AF26-56CFCBC5ED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9188" y="3508375"/>
            <a:ext cx="244475" cy="488950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1" name="Line 961">
            <a:extLst>
              <a:ext uri="{FF2B5EF4-FFF2-40B4-BE49-F238E27FC236}">
                <a16:creationId xmlns:a16="http://schemas.microsoft.com/office/drawing/2014/main" id="{B1A6DDB9-C39C-8548-80C6-56129CA29D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6025" y="5464175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2" name="Line 962">
            <a:extLst>
              <a:ext uri="{FF2B5EF4-FFF2-40B4-BE49-F238E27FC236}">
                <a16:creationId xmlns:a16="http://schemas.microsoft.com/office/drawing/2014/main" id="{1E219716-C2F0-974C-889F-11A79A1E3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975" y="204311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3" name="Line 963">
            <a:extLst>
              <a:ext uri="{FF2B5EF4-FFF2-40B4-BE49-F238E27FC236}">
                <a16:creationId xmlns:a16="http://schemas.microsoft.com/office/drawing/2014/main" id="{EC606E28-59BE-A54A-B9F0-C085849EDD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52875" y="3997325"/>
            <a:ext cx="2687638" cy="195421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4" name="Line 964">
            <a:extLst>
              <a:ext uri="{FF2B5EF4-FFF2-40B4-BE49-F238E27FC236}">
                <a16:creationId xmlns:a16="http://schemas.microsoft.com/office/drawing/2014/main" id="{4E8FBB42-27A2-DD43-A57B-5C18C80EE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997325"/>
            <a:ext cx="244475" cy="1588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5" name="Line 965">
            <a:extLst>
              <a:ext uri="{FF2B5EF4-FFF2-40B4-BE49-F238E27FC236}">
                <a16:creationId xmlns:a16="http://schemas.microsoft.com/office/drawing/2014/main" id="{1ECFFEBB-3CD5-144B-A031-398A28D1A3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0500" y="2287588"/>
            <a:ext cx="12223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6" name="Line 966">
            <a:extLst>
              <a:ext uri="{FF2B5EF4-FFF2-40B4-BE49-F238E27FC236}">
                <a16:creationId xmlns:a16="http://schemas.microsoft.com/office/drawing/2014/main" id="{0C84F071-F54E-9049-AE82-CDC08F9987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464175"/>
            <a:ext cx="488950" cy="4873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7" name="Line 967">
            <a:extLst>
              <a:ext uri="{FF2B5EF4-FFF2-40B4-BE49-F238E27FC236}">
                <a16:creationId xmlns:a16="http://schemas.microsoft.com/office/drawing/2014/main" id="{3BD3BAC1-54CD-A14C-87DF-2535247FA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563" y="5464175"/>
            <a:ext cx="244475" cy="487363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8" name="Line 968">
            <a:extLst>
              <a:ext uri="{FF2B5EF4-FFF2-40B4-BE49-F238E27FC236}">
                <a16:creationId xmlns:a16="http://schemas.microsoft.com/office/drawing/2014/main" id="{B2D435DE-B9D3-7042-A873-57F80A995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2532063"/>
            <a:ext cx="244475" cy="1587"/>
          </a:xfrm>
          <a:prstGeom prst="line">
            <a:avLst/>
          </a:prstGeom>
          <a:noFill/>
          <a:ln w="6350" cap="sq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29" name="Line 969">
            <a:extLst>
              <a:ext uri="{FF2B5EF4-FFF2-40B4-BE49-F238E27FC236}">
                <a16:creationId xmlns:a16="http://schemas.microsoft.com/office/drawing/2014/main" id="{2F48B295-DDDF-554C-8F37-BB7DDEBCAD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6025" y="3752850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30" name="Line 970">
            <a:extLst>
              <a:ext uri="{FF2B5EF4-FFF2-40B4-BE49-F238E27FC236}">
                <a16:creationId xmlns:a16="http://schemas.microsoft.com/office/drawing/2014/main" id="{9FC6071A-0D54-5748-AA1C-C626B37E32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29188" y="4241800"/>
            <a:ext cx="24447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31" name="Line 971">
            <a:extLst>
              <a:ext uri="{FF2B5EF4-FFF2-40B4-BE49-F238E27FC236}">
                <a16:creationId xmlns:a16="http://schemas.microsoft.com/office/drawing/2014/main" id="{E3AEC815-28FA-9B4E-9A2D-98250C4CEF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62613" y="3019425"/>
            <a:ext cx="733425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32" name="Line 972">
            <a:extLst>
              <a:ext uri="{FF2B5EF4-FFF2-40B4-BE49-F238E27FC236}">
                <a16:creationId xmlns:a16="http://schemas.microsoft.com/office/drawing/2014/main" id="{229968C5-FFA7-D34B-9575-88B0F9BCF5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62613" y="4486275"/>
            <a:ext cx="488950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33" name="Line 973">
            <a:extLst>
              <a:ext uri="{FF2B5EF4-FFF2-40B4-BE49-F238E27FC236}">
                <a16:creationId xmlns:a16="http://schemas.microsoft.com/office/drawing/2014/main" id="{E4B2B3BE-79FB-F04A-9DC8-55A34CFE1D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825" y="5219700"/>
            <a:ext cx="242888" cy="2444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34" name="Line 974">
            <a:extLst>
              <a:ext uri="{FF2B5EF4-FFF2-40B4-BE49-F238E27FC236}">
                <a16:creationId xmlns:a16="http://schemas.microsoft.com/office/drawing/2014/main" id="{D15971BF-56E5-AF4A-A04E-81B57DD5326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63925" y="3752850"/>
            <a:ext cx="488950" cy="1222375"/>
          </a:xfrm>
          <a:prstGeom prst="line">
            <a:avLst/>
          </a:prstGeom>
          <a:noFill/>
          <a:ln w="635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635" name="Rectangle 975">
            <a:extLst>
              <a:ext uri="{FF2B5EF4-FFF2-40B4-BE49-F238E27FC236}">
                <a16:creationId xmlns:a16="http://schemas.microsoft.com/office/drawing/2014/main" id="{225E19D0-B4AB-7D43-B5F3-317673F8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1784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36" name="Rectangle 976">
            <a:extLst>
              <a:ext uri="{FF2B5EF4-FFF2-40B4-BE49-F238E27FC236}">
                <a16:creationId xmlns:a16="http://schemas.microsoft.com/office/drawing/2014/main" id="{004E650A-376F-9042-A888-86CC8BA5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1784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37" name="Rectangle 977">
            <a:extLst>
              <a:ext uri="{FF2B5EF4-FFF2-40B4-BE49-F238E27FC236}">
                <a16:creationId xmlns:a16="http://schemas.microsoft.com/office/drawing/2014/main" id="{78DE80B5-F4D6-F249-B6E3-BC27667E9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02882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38" name="Rectangle 978">
            <a:extLst>
              <a:ext uri="{FF2B5EF4-FFF2-40B4-BE49-F238E27FC236}">
                <a16:creationId xmlns:a16="http://schemas.microsoft.com/office/drawing/2014/main" id="{D9315498-507E-C745-A33A-CCFDE02DA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02882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39" name="Rectangle 979">
            <a:extLst>
              <a:ext uri="{FF2B5EF4-FFF2-40B4-BE49-F238E27FC236}">
                <a16:creationId xmlns:a16="http://schemas.microsoft.com/office/drawing/2014/main" id="{9FF1B6D9-DB91-A749-A351-6F52EC101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2275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0" name="Rectangle 980">
            <a:extLst>
              <a:ext uri="{FF2B5EF4-FFF2-40B4-BE49-F238E27FC236}">
                <a16:creationId xmlns:a16="http://schemas.microsoft.com/office/drawing/2014/main" id="{4653E231-A5F8-B448-A218-7C1835CC5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2275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1" name="Rectangle 981">
            <a:extLst>
              <a:ext uri="{FF2B5EF4-FFF2-40B4-BE49-F238E27FC236}">
                <a16:creationId xmlns:a16="http://schemas.microsoft.com/office/drawing/2014/main" id="{AAA2B051-883C-3543-A5EA-9FB188123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4719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2" name="Rectangle 982">
            <a:extLst>
              <a:ext uri="{FF2B5EF4-FFF2-40B4-BE49-F238E27FC236}">
                <a16:creationId xmlns:a16="http://schemas.microsoft.com/office/drawing/2014/main" id="{6CAF3B57-8202-ED4F-8C45-B0B49D47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4719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3" name="Rectangle 983">
            <a:extLst>
              <a:ext uri="{FF2B5EF4-FFF2-40B4-BE49-F238E27FC236}">
                <a16:creationId xmlns:a16="http://schemas.microsoft.com/office/drawing/2014/main" id="{3E4330FD-187D-A64B-B002-8F630FAAF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716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4" name="Rectangle 984">
            <a:extLst>
              <a:ext uri="{FF2B5EF4-FFF2-40B4-BE49-F238E27FC236}">
                <a16:creationId xmlns:a16="http://schemas.microsoft.com/office/drawing/2014/main" id="{8844BC9B-FA0D-E94E-97E5-69559FA0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716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5" name="Rectangle 985">
            <a:extLst>
              <a:ext uri="{FF2B5EF4-FFF2-40B4-BE49-F238E27FC236}">
                <a16:creationId xmlns:a16="http://schemas.microsoft.com/office/drawing/2014/main" id="{28083DA5-BAE9-6246-9456-90BDAF69F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96093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6" name="Rectangle 986">
            <a:extLst>
              <a:ext uri="{FF2B5EF4-FFF2-40B4-BE49-F238E27FC236}">
                <a16:creationId xmlns:a16="http://schemas.microsoft.com/office/drawing/2014/main" id="{2635A4F3-3AB4-E342-A609-ECD72B9D5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96093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7" name="Rectangle 987">
            <a:extLst>
              <a:ext uri="{FF2B5EF4-FFF2-40B4-BE49-F238E27FC236}">
                <a16:creationId xmlns:a16="http://schemas.microsoft.com/office/drawing/2014/main" id="{04491474-0B2C-4448-9847-52D45E719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205413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8" name="Rectangle 988">
            <a:extLst>
              <a:ext uri="{FF2B5EF4-FFF2-40B4-BE49-F238E27FC236}">
                <a16:creationId xmlns:a16="http://schemas.microsoft.com/office/drawing/2014/main" id="{DF3CB1AC-384D-424E-95B9-A56EAB4EB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205413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49" name="Rectangle 989">
            <a:extLst>
              <a:ext uri="{FF2B5EF4-FFF2-40B4-BE49-F238E27FC236}">
                <a16:creationId xmlns:a16="http://schemas.microsoft.com/office/drawing/2014/main" id="{D4559309-2F0A-0348-8B83-14744871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44988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0" name="Rectangle 990">
            <a:extLst>
              <a:ext uri="{FF2B5EF4-FFF2-40B4-BE49-F238E27FC236}">
                <a16:creationId xmlns:a16="http://schemas.microsoft.com/office/drawing/2014/main" id="{67285E8A-9A88-D14C-92A3-707F6B4F9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44988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1" name="Rectangle 991">
            <a:extLst>
              <a:ext uri="{FF2B5EF4-FFF2-40B4-BE49-F238E27FC236}">
                <a16:creationId xmlns:a16="http://schemas.microsoft.com/office/drawing/2014/main" id="{A48CF535-D1FE-FA4C-9D17-DBED9FB97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694363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2" name="Rectangle 992">
            <a:extLst>
              <a:ext uri="{FF2B5EF4-FFF2-40B4-BE49-F238E27FC236}">
                <a16:creationId xmlns:a16="http://schemas.microsoft.com/office/drawing/2014/main" id="{9735DFF0-EA3F-9341-97FC-732EE6BC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694363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3" name="Rectangle 993">
            <a:extLst>
              <a:ext uri="{FF2B5EF4-FFF2-40B4-BE49-F238E27FC236}">
                <a16:creationId xmlns:a16="http://schemas.microsoft.com/office/drawing/2014/main" id="{888AE770-48B5-A445-A9CB-4C625601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93883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4" name="Rectangle 994">
            <a:extLst>
              <a:ext uri="{FF2B5EF4-FFF2-40B4-BE49-F238E27FC236}">
                <a16:creationId xmlns:a16="http://schemas.microsoft.com/office/drawing/2014/main" id="{0DC00FD8-4754-FD45-AE90-18F3A5172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593883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5" name="Rectangle 995">
            <a:extLst>
              <a:ext uri="{FF2B5EF4-FFF2-40B4-BE49-F238E27FC236}">
                <a16:creationId xmlns:a16="http://schemas.microsoft.com/office/drawing/2014/main" id="{471212AA-E1CC-4F48-A273-996B63463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6183313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6" name="Rectangle 996">
            <a:extLst>
              <a:ext uri="{FF2B5EF4-FFF2-40B4-BE49-F238E27FC236}">
                <a16:creationId xmlns:a16="http://schemas.microsoft.com/office/drawing/2014/main" id="{402AF59F-09CE-E341-ABEA-5853F6EC4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6183313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7" name="Rectangle 997">
            <a:extLst>
              <a:ext uri="{FF2B5EF4-FFF2-40B4-BE49-F238E27FC236}">
                <a16:creationId xmlns:a16="http://schemas.microsoft.com/office/drawing/2014/main" id="{E941119E-A94B-094C-9F0E-D6D83DD9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642778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8" name="Rectangle 998">
            <a:extLst>
              <a:ext uri="{FF2B5EF4-FFF2-40B4-BE49-F238E27FC236}">
                <a16:creationId xmlns:a16="http://schemas.microsoft.com/office/drawing/2014/main" id="{B1CE73F2-977E-7B43-951E-F47126A0D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642778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59" name="Rectangle 999">
            <a:extLst>
              <a:ext uri="{FF2B5EF4-FFF2-40B4-BE49-F238E27FC236}">
                <a16:creationId xmlns:a16="http://schemas.microsoft.com/office/drawing/2014/main" id="{EC1E53D7-099D-8742-AC53-81B3049D9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27330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0" name="Rectangle 1000">
            <a:extLst>
              <a:ext uri="{FF2B5EF4-FFF2-40B4-BE49-F238E27FC236}">
                <a16:creationId xmlns:a16="http://schemas.microsoft.com/office/drawing/2014/main" id="{4C611076-C237-C041-9D55-1E86CD21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27330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1" name="Rectangle 1001">
            <a:extLst>
              <a:ext uri="{FF2B5EF4-FFF2-40B4-BE49-F238E27FC236}">
                <a16:creationId xmlns:a16="http://schemas.microsoft.com/office/drawing/2014/main" id="{FDCC9DA2-3726-5844-8325-0A5D6449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51777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2" name="Rectangle 1002">
            <a:extLst>
              <a:ext uri="{FF2B5EF4-FFF2-40B4-BE49-F238E27FC236}">
                <a16:creationId xmlns:a16="http://schemas.microsoft.com/office/drawing/2014/main" id="{38FA73D6-21BA-D647-BC1C-4C96756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51777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3" name="Rectangle 1003">
            <a:extLst>
              <a:ext uri="{FF2B5EF4-FFF2-40B4-BE49-F238E27FC236}">
                <a16:creationId xmlns:a16="http://schemas.microsoft.com/office/drawing/2014/main" id="{B0020D4F-E3E1-604C-8C1B-85E3FDC38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76225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4" name="Rectangle 1004">
            <a:extLst>
              <a:ext uri="{FF2B5EF4-FFF2-40B4-BE49-F238E27FC236}">
                <a16:creationId xmlns:a16="http://schemas.microsoft.com/office/drawing/2014/main" id="{EB2C4C31-488B-CC48-8C76-29BD547EF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276225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5" name="Rectangle 1005">
            <a:extLst>
              <a:ext uri="{FF2B5EF4-FFF2-40B4-BE49-F238E27FC236}">
                <a16:creationId xmlns:a16="http://schemas.microsoft.com/office/drawing/2014/main" id="{550A18ED-326F-8747-9829-C585C752C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00672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6" name="Rectangle 1006">
            <a:extLst>
              <a:ext uri="{FF2B5EF4-FFF2-40B4-BE49-F238E27FC236}">
                <a16:creationId xmlns:a16="http://schemas.microsoft.com/office/drawing/2014/main" id="{B181B06B-9E64-5B45-B8A6-67806F7E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00672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7" name="Rectangle 1007">
            <a:extLst>
              <a:ext uri="{FF2B5EF4-FFF2-40B4-BE49-F238E27FC236}">
                <a16:creationId xmlns:a16="http://schemas.microsoft.com/office/drawing/2014/main" id="{3DD658F5-2C0B-084A-A9D0-897A5D33A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25120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8" name="Rectangle 1008">
            <a:extLst>
              <a:ext uri="{FF2B5EF4-FFF2-40B4-BE49-F238E27FC236}">
                <a16:creationId xmlns:a16="http://schemas.microsoft.com/office/drawing/2014/main" id="{B8BADD02-5851-A845-B232-9E10D6031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25120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69" name="Rectangle 1009">
            <a:extLst>
              <a:ext uri="{FF2B5EF4-FFF2-40B4-BE49-F238E27FC236}">
                <a16:creationId xmlns:a16="http://schemas.microsoft.com/office/drawing/2014/main" id="{4C12AD80-1FB1-7047-85D7-E340693B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49567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0" name="Rectangle 1010">
            <a:extLst>
              <a:ext uri="{FF2B5EF4-FFF2-40B4-BE49-F238E27FC236}">
                <a16:creationId xmlns:a16="http://schemas.microsoft.com/office/drawing/2014/main" id="{B3931B6D-0272-8444-ADF3-26C5F7954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49567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1" name="Rectangle 1011">
            <a:extLst>
              <a:ext uri="{FF2B5EF4-FFF2-40B4-BE49-F238E27FC236}">
                <a16:creationId xmlns:a16="http://schemas.microsoft.com/office/drawing/2014/main" id="{E92A387B-E8CA-3540-BE7B-D55172A31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74015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2" name="Rectangle 1012">
            <a:extLst>
              <a:ext uri="{FF2B5EF4-FFF2-40B4-BE49-F238E27FC236}">
                <a16:creationId xmlns:a16="http://schemas.microsoft.com/office/drawing/2014/main" id="{6651B100-40A2-7C47-81B0-BFD9A304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74015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3" name="Rectangle 1013">
            <a:extLst>
              <a:ext uri="{FF2B5EF4-FFF2-40B4-BE49-F238E27FC236}">
                <a16:creationId xmlns:a16="http://schemas.microsoft.com/office/drawing/2014/main" id="{ED51B415-37BE-A24C-A79B-9169D491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983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4" name="Rectangle 1014">
            <a:extLst>
              <a:ext uri="{FF2B5EF4-FFF2-40B4-BE49-F238E27FC236}">
                <a16:creationId xmlns:a16="http://schemas.microsoft.com/office/drawing/2014/main" id="{75ED5CC8-6730-FF43-AA5C-6AA3D3BB2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3983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5" name="Rectangle 1016">
            <a:extLst>
              <a:ext uri="{FF2B5EF4-FFF2-40B4-BE49-F238E27FC236}">
                <a16:creationId xmlns:a16="http://schemas.microsoft.com/office/drawing/2014/main" id="{2B4626AE-4890-E044-805A-B819DBB57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6" name="Rectangle 1017">
            <a:extLst>
              <a:ext uri="{FF2B5EF4-FFF2-40B4-BE49-F238E27FC236}">
                <a16:creationId xmlns:a16="http://schemas.microsoft.com/office/drawing/2014/main" id="{310D5C90-9744-3F43-B8C1-81BCFF1EF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7" name="Rectangle 1018">
            <a:extLst>
              <a:ext uri="{FF2B5EF4-FFF2-40B4-BE49-F238E27FC236}">
                <a16:creationId xmlns:a16="http://schemas.microsoft.com/office/drawing/2014/main" id="{441CA7F9-6CF2-154D-ABD7-381BB04BA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8" name="Rectangle 1019">
            <a:extLst>
              <a:ext uri="{FF2B5EF4-FFF2-40B4-BE49-F238E27FC236}">
                <a16:creationId xmlns:a16="http://schemas.microsoft.com/office/drawing/2014/main" id="{AB74FD1C-744F-7C4B-B1F8-03787FD3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79" name="Rectangle 1020">
            <a:extLst>
              <a:ext uri="{FF2B5EF4-FFF2-40B4-BE49-F238E27FC236}">
                <a16:creationId xmlns:a16="http://schemas.microsoft.com/office/drawing/2014/main" id="{0D615310-A563-5945-A6FC-A8FCBF49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0" name="Rectangle 1021">
            <a:extLst>
              <a:ext uri="{FF2B5EF4-FFF2-40B4-BE49-F238E27FC236}">
                <a16:creationId xmlns:a16="http://schemas.microsoft.com/office/drawing/2014/main" id="{DA4CF09C-EFA7-074E-8CE7-70F3EF300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1" name="Rectangle 1022">
            <a:extLst>
              <a:ext uri="{FF2B5EF4-FFF2-40B4-BE49-F238E27FC236}">
                <a16:creationId xmlns:a16="http://schemas.microsoft.com/office/drawing/2014/main" id="{07D3127D-EA38-7B44-BEEE-ACA901B0E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2" name="Rectangle 1023">
            <a:extLst>
              <a:ext uri="{FF2B5EF4-FFF2-40B4-BE49-F238E27FC236}">
                <a16:creationId xmlns:a16="http://schemas.microsoft.com/office/drawing/2014/main" id="{77A7C890-E648-F642-A638-E0E285EB3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3" name="Rectangle 1024">
            <a:extLst>
              <a:ext uri="{FF2B5EF4-FFF2-40B4-BE49-F238E27FC236}">
                <a16:creationId xmlns:a16="http://schemas.microsoft.com/office/drawing/2014/main" id="{340C4618-79D8-4B4B-9033-EC2E4FE0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4" name="Rectangle 1025">
            <a:extLst>
              <a:ext uri="{FF2B5EF4-FFF2-40B4-BE49-F238E27FC236}">
                <a16:creationId xmlns:a16="http://schemas.microsoft.com/office/drawing/2014/main" id="{A292D3FE-4A34-6F41-9335-05A893E2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5" name="Rectangle 1026">
            <a:extLst>
              <a:ext uri="{FF2B5EF4-FFF2-40B4-BE49-F238E27FC236}">
                <a16:creationId xmlns:a16="http://schemas.microsoft.com/office/drawing/2014/main" id="{43E7662F-85B0-714B-8129-1BE161860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6" name="Rectangle 1027">
            <a:extLst>
              <a:ext uri="{FF2B5EF4-FFF2-40B4-BE49-F238E27FC236}">
                <a16:creationId xmlns:a16="http://schemas.microsoft.com/office/drawing/2014/main" id="{06BCF28E-31B1-744D-B489-FDD821A4F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7" name="Rectangle 1028">
            <a:extLst>
              <a:ext uri="{FF2B5EF4-FFF2-40B4-BE49-F238E27FC236}">
                <a16:creationId xmlns:a16="http://schemas.microsoft.com/office/drawing/2014/main" id="{CBF489CE-82AE-5E41-998D-A84AB29F5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8" name="Rectangle 1029">
            <a:extLst>
              <a:ext uri="{FF2B5EF4-FFF2-40B4-BE49-F238E27FC236}">
                <a16:creationId xmlns:a16="http://schemas.microsoft.com/office/drawing/2014/main" id="{894F749D-3C8E-BD45-BCFF-D5A4095B3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89" name="Rectangle 1030">
            <a:extLst>
              <a:ext uri="{FF2B5EF4-FFF2-40B4-BE49-F238E27FC236}">
                <a16:creationId xmlns:a16="http://schemas.microsoft.com/office/drawing/2014/main" id="{E64029C4-8156-F346-89D2-6FAD64FBD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0" name="Rectangle 1031">
            <a:extLst>
              <a:ext uri="{FF2B5EF4-FFF2-40B4-BE49-F238E27FC236}">
                <a16:creationId xmlns:a16="http://schemas.microsoft.com/office/drawing/2014/main" id="{310D5662-D4F9-724D-B4F7-F37D6306A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1" name="Rectangle 1032">
            <a:extLst>
              <a:ext uri="{FF2B5EF4-FFF2-40B4-BE49-F238E27FC236}">
                <a16:creationId xmlns:a16="http://schemas.microsoft.com/office/drawing/2014/main" id="{BFD1409F-49F1-8149-8D9E-428E538F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2" name="Rectangle 1033">
            <a:extLst>
              <a:ext uri="{FF2B5EF4-FFF2-40B4-BE49-F238E27FC236}">
                <a16:creationId xmlns:a16="http://schemas.microsoft.com/office/drawing/2014/main" id="{48E4B069-724E-F740-B26B-27C3E11E9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3" name="Rectangle 1034">
            <a:extLst>
              <a:ext uri="{FF2B5EF4-FFF2-40B4-BE49-F238E27FC236}">
                <a16:creationId xmlns:a16="http://schemas.microsoft.com/office/drawing/2014/main" id="{0D62C3FD-9BD7-854A-BEFA-2AFE971A4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4" name="Rectangle 1035">
            <a:extLst>
              <a:ext uri="{FF2B5EF4-FFF2-40B4-BE49-F238E27FC236}">
                <a16:creationId xmlns:a16="http://schemas.microsoft.com/office/drawing/2014/main" id="{5721A250-8E9F-B749-AA30-0B8F587CB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5" name="Rectangle 1036">
            <a:extLst>
              <a:ext uri="{FF2B5EF4-FFF2-40B4-BE49-F238E27FC236}">
                <a16:creationId xmlns:a16="http://schemas.microsoft.com/office/drawing/2014/main" id="{61A79A91-9877-B848-9B38-2A3683BF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6" name="Rectangle 1037">
            <a:extLst>
              <a:ext uri="{FF2B5EF4-FFF2-40B4-BE49-F238E27FC236}">
                <a16:creationId xmlns:a16="http://schemas.microsoft.com/office/drawing/2014/main" id="{05FE2FBC-A1AE-5C42-8243-5A4F0D877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7" name="Rectangle 1038">
            <a:extLst>
              <a:ext uri="{FF2B5EF4-FFF2-40B4-BE49-F238E27FC236}">
                <a16:creationId xmlns:a16="http://schemas.microsoft.com/office/drawing/2014/main" id="{8E6EDC46-6B2C-974D-9D34-809AA66E5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8" name="Rectangle 1039">
            <a:extLst>
              <a:ext uri="{FF2B5EF4-FFF2-40B4-BE49-F238E27FC236}">
                <a16:creationId xmlns:a16="http://schemas.microsoft.com/office/drawing/2014/main" id="{C3DD5DC3-6A1A-5C4B-BE6A-D092B756C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699" name="Rectangle 1040">
            <a:extLst>
              <a:ext uri="{FF2B5EF4-FFF2-40B4-BE49-F238E27FC236}">
                <a16:creationId xmlns:a16="http://schemas.microsoft.com/office/drawing/2014/main" id="{51EF97DB-062A-A341-9943-64DBBC9EA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700" name="Rectangle 1041">
            <a:extLst>
              <a:ext uri="{FF2B5EF4-FFF2-40B4-BE49-F238E27FC236}">
                <a16:creationId xmlns:a16="http://schemas.microsoft.com/office/drawing/2014/main" id="{8BF77F6C-BD58-3340-8583-F1FFE3996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701" name="Rectangle 1042">
            <a:extLst>
              <a:ext uri="{FF2B5EF4-FFF2-40B4-BE49-F238E27FC236}">
                <a16:creationId xmlns:a16="http://schemas.microsoft.com/office/drawing/2014/main" id="{7390C349-11E3-C647-8409-EC3207A5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702" name="Rectangle 1043">
            <a:extLst>
              <a:ext uri="{FF2B5EF4-FFF2-40B4-BE49-F238E27FC236}">
                <a16:creationId xmlns:a16="http://schemas.microsoft.com/office/drawing/2014/main" id="{044AFD7E-4A2B-CB46-AEC6-371978153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72703" name="Rectangle 1044">
            <a:extLst>
              <a:ext uri="{FF2B5EF4-FFF2-40B4-BE49-F238E27FC236}">
                <a16:creationId xmlns:a16="http://schemas.microsoft.com/office/drawing/2014/main" id="{FBA703BB-10D5-F948-BADA-AD2E3FA10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496" name="Rectangle 1045">
            <a:extLst>
              <a:ext uri="{FF2B5EF4-FFF2-40B4-BE49-F238E27FC236}">
                <a16:creationId xmlns:a16="http://schemas.microsoft.com/office/drawing/2014/main" id="{D7ABA86A-AE03-784F-8F0E-9108FD526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497" name="Rectangle 1046">
            <a:extLst>
              <a:ext uri="{FF2B5EF4-FFF2-40B4-BE49-F238E27FC236}">
                <a16:creationId xmlns:a16="http://schemas.microsoft.com/office/drawing/2014/main" id="{C9F729F5-C585-8747-8084-BED69BF5C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498" name="Rectangle 1047">
            <a:extLst>
              <a:ext uri="{FF2B5EF4-FFF2-40B4-BE49-F238E27FC236}">
                <a16:creationId xmlns:a16="http://schemas.microsoft.com/office/drawing/2014/main" id="{DF6F9B9D-FDD0-A345-81F2-196EBCE30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499" name="Rectangle 1048">
            <a:extLst>
              <a:ext uri="{FF2B5EF4-FFF2-40B4-BE49-F238E27FC236}">
                <a16:creationId xmlns:a16="http://schemas.microsoft.com/office/drawing/2014/main" id="{19E83A21-24E9-4B49-A4E6-36F0F26B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0" name="Rectangle 1049">
            <a:extLst>
              <a:ext uri="{FF2B5EF4-FFF2-40B4-BE49-F238E27FC236}">
                <a16:creationId xmlns:a16="http://schemas.microsoft.com/office/drawing/2014/main" id="{FA33BB69-E02E-254B-ADCD-40617194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1" name="Rectangle 1050">
            <a:extLst>
              <a:ext uri="{FF2B5EF4-FFF2-40B4-BE49-F238E27FC236}">
                <a16:creationId xmlns:a16="http://schemas.microsoft.com/office/drawing/2014/main" id="{C7594AE8-030D-5A45-AA46-8A649CBF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2" name="Rectangle 1051">
            <a:extLst>
              <a:ext uri="{FF2B5EF4-FFF2-40B4-BE49-F238E27FC236}">
                <a16:creationId xmlns:a16="http://schemas.microsoft.com/office/drawing/2014/main" id="{9EADE153-FCBA-3946-9B41-B7AB99446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3" name="Rectangle 1052">
            <a:extLst>
              <a:ext uri="{FF2B5EF4-FFF2-40B4-BE49-F238E27FC236}">
                <a16:creationId xmlns:a16="http://schemas.microsoft.com/office/drawing/2014/main" id="{6516055C-245B-AA41-A26E-933743184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4" name="Rectangle 1053">
            <a:extLst>
              <a:ext uri="{FF2B5EF4-FFF2-40B4-BE49-F238E27FC236}">
                <a16:creationId xmlns:a16="http://schemas.microsoft.com/office/drawing/2014/main" id="{B67FE2EF-51D6-7E44-BB0B-35FD61695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5" name="Rectangle 1054">
            <a:extLst>
              <a:ext uri="{FF2B5EF4-FFF2-40B4-BE49-F238E27FC236}">
                <a16:creationId xmlns:a16="http://schemas.microsoft.com/office/drawing/2014/main" id="{F00B0851-6072-4749-AAC2-7E36F48A6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6" name="Rectangle 1055">
            <a:extLst>
              <a:ext uri="{FF2B5EF4-FFF2-40B4-BE49-F238E27FC236}">
                <a16:creationId xmlns:a16="http://schemas.microsoft.com/office/drawing/2014/main" id="{3AFC7AB2-D1A8-704B-81DA-97CA448DA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01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7" name="Rectangle 1056">
            <a:extLst>
              <a:ext uri="{FF2B5EF4-FFF2-40B4-BE49-F238E27FC236}">
                <a16:creationId xmlns:a16="http://schemas.microsoft.com/office/drawing/2014/main" id="{C365EC53-552D-CC42-B432-1F4EF6B7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8" name="Rectangle 1057">
            <a:extLst>
              <a:ext uri="{FF2B5EF4-FFF2-40B4-BE49-F238E27FC236}">
                <a16:creationId xmlns:a16="http://schemas.microsoft.com/office/drawing/2014/main" id="{137D02C0-6A06-D64A-A8C1-9CCE2C310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09" name="Rectangle 1058">
            <a:extLst>
              <a:ext uri="{FF2B5EF4-FFF2-40B4-BE49-F238E27FC236}">
                <a16:creationId xmlns:a16="http://schemas.microsoft.com/office/drawing/2014/main" id="{C1974FFA-58B4-414B-BE38-42D09D3A9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0" name="Rectangle 1059">
            <a:extLst>
              <a:ext uri="{FF2B5EF4-FFF2-40B4-BE49-F238E27FC236}">
                <a16:creationId xmlns:a16="http://schemas.microsoft.com/office/drawing/2014/main" id="{F16AEE0E-912B-0646-A965-DA5A90D58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1" name="Rectangle 1060">
            <a:extLst>
              <a:ext uri="{FF2B5EF4-FFF2-40B4-BE49-F238E27FC236}">
                <a16:creationId xmlns:a16="http://schemas.microsoft.com/office/drawing/2014/main" id="{331C22E6-7ABB-AE40-A5B1-E85D93C4D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2" name="Rectangle 1061">
            <a:extLst>
              <a:ext uri="{FF2B5EF4-FFF2-40B4-BE49-F238E27FC236}">
                <a16:creationId xmlns:a16="http://schemas.microsoft.com/office/drawing/2014/main" id="{7B4A891E-2A60-4844-B65C-546144DEC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3" name="Rectangle 1062">
            <a:extLst>
              <a:ext uri="{FF2B5EF4-FFF2-40B4-BE49-F238E27FC236}">
                <a16:creationId xmlns:a16="http://schemas.microsoft.com/office/drawing/2014/main" id="{DE0A63C4-A55F-BC40-B475-FF2E21AE7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4" name="Rectangle 1063">
            <a:extLst>
              <a:ext uri="{FF2B5EF4-FFF2-40B4-BE49-F238E27FC236}">
                <a16:creationId xmlns:a16="http://schemas.microsoft.com/office/drawing/2014/main" id="{ED4DCD0A-7ABF-0C4C-9BCF-74BB596F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5" name="Rectangle 1064">
            <a:extLst>
              <a:ext uri="{FF2B5EF4-FFF2-40B4-BE49-F238E27FC236}">
                <a16:creationId xmlns:a16="http://schemas.microsoft.com/office/drawing/2014/main" id="{9A743146-BED6-B942-8BC9-B005F38DA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6" name="Rectangle 1065">
            <a:extLst>
              <a:ext uri="{FF2B5EF4-FFF2-40B4-BE49-F238E27FC236}">
                <a16:creationId xmlns:a16="http://schemas.microsoft.com/office/drawing/2014/main" id="{0C96B405-4822-B64E-83FF-4C0C738F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7" name="Rectangle 1066">
            <a:extLst>
              <a:ext uri="{FF2B5EF4-FFF2-40B4-BE49-F238E27FC236}">
                <a16:creationId xmlns:a16="http://schemas.microsoft.com/office/drawing/2014/main" id="{E8B9B8A4-B8F0-A346-B7DE-9CA94635C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8" name="Rectangle 1067">
            <a:extLst>
              <a:ext uri="{FF2B5EF4-FFF2-40B4-BE49-F238E27FC236}">
                <a16:creationId xmlns:a16="http://schemas.microsoft.com/office/drawing/2014/main" id="{8255F3F7-51EE-E74E-8E01-93E59D22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19" name="Rectangle 1068">
            <a:extLst>
              <a:ext uri="{FF2B5EF4-FFF2-40B4-BE49-F238E27FC236}">
                <a16:creationId xmlns:a16="http://schemas.microsoft.com/office/drawing/2014/main" id="{98518E24-942D-C345-BECB-2EC5A82EA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0" name="Rectangle 1069">
            <a:extLst>
              <a:ext uri="{FF2B5EF4-FFF2-40B4-BE49-F238E27FC236}">
                <a16:creationId xmlns:a16="http://schemas.microsoft.com/office/drawing/2014/main" id="{68FE683B-263D-0046-9EDF-DAF9E3FFF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1" name="Rectangle 1070">
            <a:extLst>
              <a:ext uri="{FF2B5EF4-FFF2-40B4-BE49-F238E27FC236}">
                <a16:creationId xmlns:a16="http://schemas.microsoft.com/office/drawing/2014/main" id="{F538185A-0E39-2044-AD09-22B22BB14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2" name="Rectangle 1071">
            <a:extLst>
              <a:ext uri="{FF2B5EF4-FFF2-40B4-BE49-F238E27FC236}">
                <a16:creationId xmlns:a16="http://schemas.microsoft.com/office/drawing/2014/main" id="{0A8AE817-1C69-9849-B6E5-0E81412F0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3" name="Rectangle 1072">
            <a:extLst>
              <a:ext uri="{FF2B5EF4-FFF2-40B4-BE49-F238E27FC236}">
                <a16:creationId xmlns:a16="http://schemas.microsoft.com/office/drawing/2014/main" id="{4BEF98BF-99AD-B048-9320-9CD1FED2C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4" name="Rectangle 1073">
            <a:extLst>
              <a:ext uri="{FF2B5EF4-FFF2-40B4-BE49-F238E27FC236}">
                <a16:creationId xmlns:a16="http://schemas.microsoft.com/office/drawing/2014/main" id="{AB06ECCE-0614-DC49-988A-2BB37FCA6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5" name="Rectangle 1074">
            <a:extLst>
              <a:ext uri="{FF2B5EF4-FFF2-40B4-BE49-F238E27FC236}">
                <a16:creationId xmlns:a16="http://schemas.microsoft.com/office/drawing/2014/main" id="{5EF16B94-54C5-7348-946C-4CEB4ACBD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6" name="Rectangle 1075">
            <a:extLst>
              <a:ext uri="{FF2B5EF4-FFF2-40B4-BE49-F238E27FC236}">
                <a16:creationId xmlns:a16="http://schemas.microsoft.com/office/drawing/2014/main" id="{2896F78F-A15C-1048-AE96-B1321D78A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7" name="Rectangle 1076">
            <a:extLst>
              <a:ext uri="{FF2B5EF4-FFF2-40B4-BE49-F238E27FC236}">
                <a16:creationId xmlns:a16="http://schemas.microsoft.com/office/drawing/2014/main" id="{8221143D-C213-FC4F-8C48-DB70930B1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8" name="Rectangle 1077">
            <a:extLst>
              <a:ext uri="{FF2B5EF4-FFF2-40B4-BE49-F238E27FC236}">
                <a16:creationId xmlns:a16="http://schemas.microsoft.com/office/drawing/2014/main" id="{69B1B458-D956-C347-83F5-F3AAEA103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29" name="Rectangle 1078">
            <a:extLst>
              <a:ext uri="{FF2B5EF4-FFF2-40B4-BE49-F238E27FC236}">
                <a16:creationId xmlns:a16="http://schemas.microsoft.com/office/drawing/2014/main" id="{E2A1B3F5-3E36-6E4E-9317-6CC4DFFEA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0" name="Rectangle 1079">
            <a:extLst>
              <a:ext uri="{FF2B5EF4-FFF2-40B4-BE49-F238E27FC236}">
                <a16:creationId xmlns:a16="http://schemas.microsoft.com/office/drawing/2014/main" id="{429DD544-88EA-E746-BDF3-354C47CE9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1" name="Rectangle 1080">
            <a:extLst>
              <a:ext uri="{FF2B5EF4-FFF2-40B4-BE49-F238E27FC236}">
                <a16:creationId xmlns:a16="http://schemas.microsoft.com/office/drawing/2014/main" id="{6A1ABE5A-7E4A-1D49-BC94-52B87D45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2" name="Rectangle 1081">
            <a:extLst>
              <a:ext uri="{FF2B5EF4-FFF2-40B4-BE49-F238E27FC236}">
                <a16:creationId xmlns:a16="http://schemas.microsoft.com/office/drawing/2014/main" id="{6C128C7F-C677-E741-BBD5-30EFECBC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3" name="Rectangle 1082">
            <a:extLst>
              <a:ext uri="{FF2B5EF4-FFF2-40B4-BE49-F238E27FC236}">
                <a16:creationId xmlns:a16="http://schemas.microsoft.com/office/drawing/2014/main" id="{A9C3C254-83BE-2F4F-AE19-785AB38AF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4" name="Rectangle 1083">
            <a:extLst>
              <a:ext uri="{FF2B5EF4-FFF2-40B4-BE49-F238E27FC236}">
                <a16:creationId xmlns:a16="http://schemas.microsoft.com/office/drawing/2014/main" id="{6CCE1927-3696-E745-87BD-4C0B22621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5" name="Rectangle 1084">
            <a:extLst>
              <a:ext uri="{FF2B5EF4-FFF2-40B4-BE49-F238E27FC236}">
                <a16:creationId xmlns:a16="http://schemas.microsoft.com/office/drawing/2014/main" id="{B777EFB0-3AF6-1643-B517-4D94C1A27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6" name="Rectangle 1085">
            <a:extLst>
              <a:ext uri="{FF2B5EF4-FFF2-40B4-BE49-F238E27FC236}">
                <a16:creationId xmlns:a16="http://schemas.microsoft.com/office/drawing/2014/main" id="{B010D3C4-DCF9-8348-AD09-DCFB40DB4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7" name="Rectangle 1086">
            <a:extLst>
              <a:ext uri="{FF2B5EF4-FFF2-40B4-BE49-F238E27FC236}">
                <a16:creationId xmlns:a16="http://schemas.microsoft.com/office/drawing/2014/main" id="{37806B1A-AF43-0947-9E76-E47772736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8" name="Rectangle 1087">
            <a:extLst>
              <a:ext uri="{FF2B5EF4-FFF2-40B4-BE49-F238E27FC236}">
                <a16:creationId xmlns:a16="http://schemas.microsoft.com/office/drawing/2014/main" id="{5EDD856C-43E5-6146-8C35-75567B62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39" name="Rectangle 1088">
            <a:extLst>
              <a:ext uri="{FF2B5EF4-FFF2-40B4-BE49-F238E27FC236}">
                <a16:creationId xmlns:a16="http://schemas.microsoft.com/office/drawing/2014/main" id="{01A4E6E7-0B61-3A42-8975-19927FAC8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0" name="Rectangle 1089">
            <a:extLst>
              <a:ext uri="{FF2B5EF4-FFF2-40B4-BE49-F238E27FC236}">
                <a16:creationId xmlns:a16="http://schemas.microsoft.com/office/drawing/2014/main" id="{7F3A2EAD-ABCE-364C-8D89-502EF13BE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1" name="Rectangle 1090">
            <a:extLst>
              <a:ext uri="{FF2B5EF4-FFF2-40B4-BE49-F238E27FC236}">
                <a16:creationId xmlns:a16="http://schemas.microsoft.com/office/drawing/2014/main" id="{4F83822E-F757-C044-91F9-3878229C3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2" name="Rectangle 1091">
            <a:extLst>
              <a:ext uri="{FF2B5EF4-FFF2-40B4-BE49-F238E27FC236}">
                <a16:creationId xmlns:a16="http://schemas.microsoft.com/office/drawing/2014/main" id="{DCD97E67-9FFF-AE45-BDEF-5ABF09BAA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3" name="Rectangle 1092">
            <a:extLst>
              <a:ext uri="{FF2B5EF4-FFF2-40B4-BE49-F238E27FC236}">
                <a16:creationId xmlns:a16="http://schemas.microsoft.com/office/drawing/2014/main" id="{A630FDD2-63B0-DE45-A6FE-A7D1686CD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4" name="Rectangle 1093">
            <a:extLst>
              <a:ext uri="{FF2B5EF4-FFF2-40B4-BE49-F238E27FC236}">
                <a16:creationId xmlns:a16="http://schemas.microsoft.com/office/drawing/2014/main" id="{CE28763A-70A7-2844-9A21-4538D5686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5" name="Rectangle 1094">
            <a:extLst>
              <a:ext uri="{FF2B5EF4-FFF2-40B4-BE49-F238E27FC236}">
                <a16:creationId xmlns:a16="http://schemas.microsoft.com/office/drawing/2014/main" id="{85CF2C86-B41A-D84E-81B1-34D488738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6" name="Rectangle 1095">
            <a:extLst>
              <a:ext uri="{FF2B5EF4-FFF2-40B4-BE49-F238E27FC236}">
                <a16:creationId xmlns:a16="http://schemas.microsoft.com/office/drawing/2014/main" id="{690DA21B-73AE-EF41-A99B-2F5F6CE1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7" name="Rectangle 1096">
            <a:extLst>
              <a:ext uri="{FF2B5EF4-FFF2-40B4-BE49-F238E27FC236}">
                <a16:creationId xmlns:a16="http://schemas.microsoft.com/office/drawing/2014/main" id="{790B3C85-137C-F84B-AB4D-BBEE39888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8" name="Rectangle 1097">
            <a:extLst>
              <a:ext uri="{FF2B5EF4-FFF2-40B4-BE49-F238E27FC236}">
                <a16:creationId xmlns:a16="http://schemas.microsoft.com/office/drawing/2014/main" id="{0F74AB74-2494-CA4B-AF8A-599E26D8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49" name="Rectangle 1098">
            <a:extLst>
              <a:ext uri="{FF2B5EF4-FFF2-40B4-BE49-F238E27FC236}">
                <a16:creationId xmlns:a16="http://schemas.microsoft.com/office/drawing/2014/main" id="{8D883E0C-C762-EF49-A367-EE6F4045E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0" name="Rectangle 1099">
            <a:extLst>
              <a:ext uri="{FF2B5EF4-FFF2-40B4-BE49-F238E27FC236}">
                <a16:creationId xmlns:a16="http://schemas.microsoft.com/office/drawing/2014/main" id="{17E13A3B-4233-9D47-A7A1-2BB9EAD2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1" name="Rectangle 1100">
            <a:extLst>
              <a:ext uri="{FF2B5EF4-FFF2-40B4-BE49-F238E27FC236}">
                <a16:creationId xmlns:a16="http://schemas.microsoft.com/office/drawing/2014/main" id="{D5AA3C80-E044-BE47-89F3-BFB3FE1A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2" name="Rectangle 1101">
            <a:extLst>
              <a:ext uri="{FF2B5EF4-FFF2-40B4-BE49-F238E27FC236}">
                <a16:creationId xmlns:a16="http://schemas.microsoft.com/office/drawing/2014/main" id="{A18C7B73-A245-1845-B1B5-0A616538E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3" name="Rectangle 1102">
            <a:extLst>
              <a:ext uri="{FF2B5EF4-FFF2-40B4-BE49-F238E27FC236}">
                <a16:creationId xmlns:a16="http://schemas.microsoft.com/office/drawing/2014/main" id="{0AD79DDC-67C6-444E-9CBA-41C0F8A97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4" name="Rectangle 1103">
            <a:extLst>
              <a:ext uri="{FF2B5EF4-FFF2-40B4-BE49-F238E27FC236}">
                <a16:creationId xmlns:a16="http://schemas.microsoft.com/office/drawing/2014/main" id="{680731EC-0CED-0C49-8BC7-A55CB0EAC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5" name="Rectangle 1104">
            <a:extLst>
              <a:ext uri="{FF2B5EF4-FFF2-40B4-BE49-F238E27FC236}">
                <a16:creationId xmlns:a16="http://schemas.microsoft.com/office/drawing/2014/main" id="{84D9F270-C76F-CE45-AAD9-939978FB6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6" name="Rectangle 1105">
            <a:extLst>
              <a:ext uri="{FF2B5EF4-FFF2-40B4-BE49-F238E27FC236}">
                <a16:creationId xmlns:a16="http://schemas.microsoft.com/office/drawing/2014/main" id="{602CA85A-6823-2548-B2FF-78625632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7" name="Rectangle 1106">
            <a:extLst>
              <a:ext uri="{FF2B5EF4-FFF2-40B4-BE49-F238E27FC236}">
                <a16:creationId xmlns:a16="http://schemas.microsoft.com/office/drawing/2014/main" id="{7E196EF0-6C4D-4E44-AA72-5D3405416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8" name="Rectangle 1107">
            <a:extLst>
              <a:ext uri="{FF2B5EF4-FFF2-40B4-BE49-F238E27FC236}">
                <a16:creationId xmlns:a16="http://schemas.microsoft.com/office/drawing/2014/main" id="{19FCC399-DDB7-DD4D-9BFB-5A1C7B6CE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59" name="Rectangle 1108">
            <a:extLst>
              <a:ext uri="{FF2B5EF4-FFF2-40B4-BE49-F238E27FC236}">
                <a16:creationId xmlns:a16="http://schemas.microsoft.com/office/drawing/2014/main" id="{B52DF620-63C5-574F-B7BF-D71CDC719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0" name="Rectangle 1109">
            <a:extLst>
              <a:ext uri="{FF2B5EF4-FFF2-40B4-BE49-F238E27FC236}">
                <a16:creationId xmlns:a16="http://schemas.microsoft.com/office/drawing/2014/main" id="{A91B37E8-49A9-2147-8562-257033424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1" name="Rectangle 1110">
            <a:extLst>
              <a:ext uri="{FF2B5EF4-FFF2-40B4-BE49-F238E27FC236}">
                <a16:creationId xmlns:a16="http://schemas.microsoft.com/office/drawing/2014/main" id="{30204229-6A8E-CA47-9806-853466632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2" name="Rectangle 1111">
            <a:extLst>
              <a:ext uri="{FF2B5EF4-FFF2-40B4-BE49-F238E27FC236}">
                <a16:creationId xmlns:a16="http://schemas.microsoft.com/office/drawing/2014/main" id="{D452C152-7EE7-9448-A4E8-429AA756A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3" name="Rectangle 1112">
            <a:extLst>
              <a:ext uri="{FF2B5EF4-FFF2-40B4-BE49-F238E27FC236}">
                <a16:creationId xmlns:a16="http://schemas.microsoft.com/office/drawing/2014/main" id="{CB2EF530-B863-CD42-A329-3C85CB686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4" name="Rectangle 1113">
            <a:extLst>
              <a:ext uri="{FF2B5EF4-FFF2-40B4-BE49-F238E27FC236}">
                <a16:creationId xmlns:a16="http://schemas.microsoft.com/office/drawing/2014/main" id="{269FCE81-A419-3B40-AB49-913C1BA7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5" name="Rectangle 1114">
            <a:extLst>
              <a:ext uri="{FF2B5EF4-FFF2-40B4-BE49-F238E27FC236}">
                <a16:creationId xmlns:a16="http://schemas.microsoft.com/office/drawing/2014/main" id="{48549C2C-2EDE-684D-907B-38FA2C32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6" name="Rectangle 1115">
            <a:extLst>
              <a:ext uri="{FF2B5EF4-FFF2-40B4-BE49-F238E27FC236}">
                <a16:creationId xmlns:a16="http://schemas.microsoft.com/office/drawing/2014/main" id="{AAE21F90-0FDD-2D45-B021-48E487C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7" name="Rectangle 1116">
            <a:extLst>
              <a:ext uri="{FF2B5EF4-FFF2-40B4-BE49-F238E27FC236}">
                <a16:creationId xmlns:a16="http://schemas.microsoft.com/office/drawing/2014/main" id="{5DBE951F-74DA-634F-B5ED-E20B6A00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8" name="Rectangle 1117">
            <a:extLst>
              <a:ext uri="{FF2B5EF4-FFF2-40B4-BE49-F238E27FC236}">
                <a16:creationId xmlns:a16="http://schemas.microsoft.com/office/drawing/2014/main" id="{337068F3-267B-4047-9C1F-984723572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69" name="Rectangle 1118">
            <a:extLst>
              <a:ext uri="{FF2B5EF4-FFF2-40B4-BE49-F238E27FC236}">
                <a16:creationId xmlns:a16="http://schemas.microsoft.com/office/drawing/2014/main" id="{0C0B2766-D28B-524D-8937-85A64231D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0" name="Rectangle 1119">
            <a:extLst>
              <a:ext uri="{FF2B5EF4-FFF2-40B4-BE49-F238E27FC236}">
                <a16:creationId xmlns:a16="http://schemas.microsoft.com/office/drawing/2014/main" id="{ECB22DFA-9731-AE46-B0CF-A0093988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1" name="Rectangle 1120">
            <a:extLst>
              <a:ext uri="{FF2B5EF4-FFF2-40B4-BE49-F238E27FC236}">
                <a16:creationId xmlns:a16="http://schemas.microsoft.com/office/drawing/2014/main" id="{660B379F-04B0-544C-90C7-C4F402D20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2" name="Rectangle 1121">
            <a:extLst>
              <a:ext uri="{FF2B5EF4-FFF2-40B4-BE49-F238E27FC236}">
                <a16:creationId xmlns:a16="http://schemas.microsoft.com/office/drawing/2014/main" id="{1595B25E-17D3-9C45-BFE6-D938B6EC1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3" name="Rectangle 1122">
            <a:extLst>
              <a:ext uri="{FF2B5EF4-FFF2-40B4-BE49-F238E27FC236}">
                <a16:creationId xmlns:a16="http://schemas.microsoft.com/office/drawing/2014/main" id="{11A2E9A7-9154-DA47-B96E-0310C7088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4" name="Rectangle 1123">
            <a:extLst>
              <a:ext uri="{FF2B5EF4-FFF2-40B4-BE49-F238E27FC236}">
                <a16:creationId xmlns:a16="http://schemas.microsoft.com/office/drawing/2014/main" id="{6D009A2F-A992-B345-934F-F83CDCCF7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5" name="Rectangle 1124">
            <a:extLst>
              <a:ext uri="{FF2B5EF4-FFF2-40B4-BE49-F238E27FC236}">
                <a16:creationId xmlns:a16="http://schemas.microsoft.com/office/drawing/2014/main" id="{84D50BC5-632B-1240-9F43-E0EE9C8E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6" name="Rectangle 1125">
            <a:extLst>
              <a:ext uri="{FF2B5EF4-FFF2-40B4-BE49-F238E27FC236}">
                <a16:creationId xmlns:a16="http://schemas.microsoft.com/office/drawing/2014/main" id="{F79072C5-10FE-584D-B68C-9056C942E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7" name="Rectangle 1126">
            <a:extLst>
              <a:ext uri="{FF2B5EF4-FFF2-40B4-BE49-F238E27FC236}">
                <a16:creationId xmlns:a16="http://schemas.microsoft.com/office/drawing/2014/main" id="{7D508B4B-2800-8047-8049-BE2DAA26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8" name="Rectangle 1127">
            <a:extLst>
              <a:ext uri="{FF2B5EF4-FFF2-40B4-BE49-F238E27FC236}">
                <a16:creationId xmlns:a16="http://schemas.microsoft.com/office/drawing/2014/main" id="{517580C5-85EC-2A47-97D3-1E5B5C178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79" name="Rectangle 1128">
            <a:extLst>
              <a:ext uri="{FF2B5EF4-FFF2-40B4-BE49-F238E27FC236}">
                <a16:creationId xmlns:a16="http://schemas.microsoft.com/office/drawing/2014/main" id="{1E8562EC-C385-184A-A306-CB23534E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0" name="Rectangle 1129">
            <a:extLst>
              <a:ext uri="{FF2B5EF4-FFF2-40B4-BE49-F238E27FC236}">
                <a16:creationId xmlns:a16="http://schemas.microsoft.com/office/drawing/2014/main" id="{6764153E-51DD-0246-AE96-0D9494497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1" name="Rectangle 1130">
            <a:extLst>
              <a:ext uri="{FF2B5EF4-FFF2-40B4-BE49-F238E27FC236}">
                <a16:creationId xmlns:a16="http://schemas.microsoft.com/office/drawing/2014/main" id="{2CDC1A11-6F06-4C4F-A489-B00E17DCA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2" name="Rectangle 1131">
            <a:extLst>
              <a:ext uri="{FF2B5EF4-FFF2-40B4-BE49-F238E27FC236}">
                <a16:creationId xmlns:a16="http://schemas.microsoft.com/office/drawing/2014/main" id="{F0B85CBF-A584-9147-8B7F-1ED21B715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3" name="Rectangle 1132">
            <a:extLst>
              <a:ext uri="{FF2B5EF4-FFF2-40B4-BE49-F238E27FC236}">
                <a16:creationId xmlns:a16="http://schemas.microsoft.com/office/drawing/2014/main" id="{D826631B-AA51-CE42-BEAE-7ADCE855A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4" name="Rectangle 1133">
            <a:extLst>
              <a:ext uri="{FF2B5EF4-FFF2-40B4-BE49-F238E27FC236}">
                <a16:creationId xmlns:a16="http://schemas.microsoft.com/office/drawing/2014/main" id="{EA9D21DB-BCD8-404F-909B-9A602B9AE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5" name="Rectangle 1134">
            <a:extLst>
              <a:ext uri="{FF2B5EF4-FFF2-40B4-BE49-F238E27FC236}">
                <a16:creationId xmlns:a16="http://schemas.microsoft.com/office/drawing/2014/main" id="{4174FE53-4B98-194D-ACF2-738D8BB26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6" name="Rectangle 1135">
            <a:extLst>
              <a:ext uri="{FF2B5EF4-FFF2-40B4-BE49-F238E27FC236}">
                <a16:creationId xmlns:a16="http://schemas.microsoft.com/office/drawing/2014/main" id="{63CD3BB8-C77E-C546-B57D-674B47053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7" name="Rectangle 1136">
            <a:extLst>
              <a:ext uri="{FF2B5EF4-FFF2-40B4-BE49-F238E27FC236}">
                <a16:creationId xmlns:a16="http://schemas.microsoft.com/office/drawing/2014/main" id="{21F16EC4-7929-2942-BA5D-D471928C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8" name="Rectangle 1137">
            <a:extLst>
              <a:ext uri="{FF2B5EF4-FFF2-40B4-BE49-F238E27FC236}">
                <a16:creationId xmlns:a16="http://schemas.microsoft.com/office/drawing/2014/main" id="{6794AD0B-D3F7-E042-8AE2-E3E3C3728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89" name="Rectangle 1138">
            <a:extLst>
              <a:ext uri="{FF2B5EF4-FFF2-40B4-BE49-F238E27FC236}">
                <a16:creationId xmlns:a16="http://schemas.microsoft.com/office/drawing/2014/main" id="{C0D8AA56-5B31-1D4C-8615-0FE9215D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0" name="Rectangle 1139">
            <a:extLst>
              <a:ext uri="{FF2B5EF4-FFF2-40B4-BE49-F238E27FC236}">
                <a16:creationId xmlns:a16="http://schemas.microsoft.com/office/drawing/2014/main" id="{2C5D2FCD-57E2-ED42-BCFF-F0D5F87D9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1" name="Rectangle 1140">
            <a:extLst>
              <a:ext uri="{FF2B5EF4-FFF2-40B4-BE49-F238E27FC236}">
                <a16:creationId xmlns:a16="http://schemas.microsoft.com/office/drawing/2014/main" id="{43AAD349-45BD-4B4B-B287-58CCE26B9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2" name="Rectangle 1141">
            <a:extLst>
              <a:ext uri="{FF2B5EF4-FFF2-40B4-BE49-F238E27FC236}">
                <a16:creationId xmlns:a16="http://schemas.microsoft.com/office/drawing/2014/main" id="{BC26746D-F09D-6A48-B292-7BF8CFA4F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3" name="Rectangle 1142">
            <a:extLst>
              <a:ext uri="{FF2B5EF4-FFF2-40B4-BE49-F238E27FC236}">
                <a16:creationId xmlns:a16="http://schemas.microsoft.com/office/drawing/2014/main" id="{59327FCB-1C00-CD4E-AA52-1AF82234F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4" name="Rectangle 1143">
            <a:extLst>
              <a:ext uri="{FF2B5EF4-FFF2-40B4-BE49-F238E27FC236}">
                <a16:creationId xmlns:a16="http://schemas.microsoft.com/office/drawing/2014/main" id="{0476E0F6-0C5A-CB46-BC62-9737189D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5" name="Rectangle 1144">
            <a:extLst>
              <a:ext uri="{FF2B5EF4-FFF2-40B4-BE49-F238E27FC236}">
                <a16:creationId xmlns:a16="http://schemas.microsoft.com/office/drawing/2014/main" id="{1F126E93-03B5-3843-B7A2-0C0C840A3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6" name="Rectangle 1145">
            <a:extLst>
              <a:ext uri="{FF2B5EF4-FFF2-40B4-BE49-F238E27FC236}">
                <a16:creationId xmlns:a16="http://schemas.microsoft.com/office/drawing/2014/main" id="{A6C8BD1E-C831-ED44-B42A-4DF32880A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7" name="Rectangle 1146">
            <a:extLst>
              <a:ext uri="{FF2B5EF4-FFF2-40B4-BE49-F238E27FC236}">
                <a16:creationId xmlns:a16="http://schemas.microsoft.com/office/drawing/2014/main" id="{BAEB94AE-DF77-104B-A926-FC3DB26DA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8" name="Rectangle 1147">
            <a:extLst>
              <a:ext uri="{FF2B5EF4-FFF2-40B4-BE49-F238E27FC236}">
                <a16:creationId xmlns:a16="http://schemas.microsoft.com/office/drawing/2014/main" id="{1ED7FAA3-1B45-CA4E-9B20-A69E48F7F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599" name="Rectangle 1148">
            <a:extLst>
              <a:ext uri="{FF2B5EF4-FFF2-40B4-BE49-F238E27FC236}">
                <a16:creationId xmlns:a16="http://schemas.microsoft.com/office/drawing/2014/main" id="{7B898BC3-9356-BD45-857B-44E9613F0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0" name="Rectangle 1149">
            <a:extLst>
              <a:ext uri="{FF2B5EF4-FFF2-40B4-BE49-F238E27FC236}">
                <a16:creationId xmlns:a16="http://schemas.microsoft.com/office/drawing/2014/main" id="{7329A7A4-97C0-7F4E-B6D9-34CF0D742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1" name="Rectangle 1150">
            <a:extLst>
              <a:ext uri="{FF2B5EF4-FFF2-40B4-BE49-F238E27FC236}">
                <a16:creationId xmlns:a16="http://schemas.microsoft.com/office/drawing/2014/main" id="{FA048535-F815-8B43-9794-43367FB9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2" name="Rectangle 1151">
            <a:extLst>
              <a:ext uri="{FF2B5EF4-FFF2-40B4-BE49-F238E27FC236}">
                <a16:creationId xmlns:a16="http://schemas.microsoft.com/office/drawing/2014/main" id="{132E7979-43A2-0647-AD7B-7F286DEBE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3" name="Rectangle 1152">
            <a:extLst>
              <a:ext uri="{FF2B5EF4-FFF2-40B4-BE49-F238E27FC236}">
                <a16:creationId xmlns:a16="http://schemas.microsoft.com/office/drawing/2014/main" id="{F6055479-C6EC-BA41-83C2-D6A10F944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4" name="Rectangle 1153">
            <a:extLst>
              <a:ext uri="{FF2B5EF4-FFF2-40B4-BE49-F238E27FC236}">
                <a16:creationId xmlns:a16="http://schemas.microsoft.com/office/drawing/2014/main" id="{ABD6B2DE-4BCB-6B42-B934-27DA06430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5" name="Rectangle 1154">
            <a:extLst>
              <a:ext uri="{FF2B5EF4-FFF2-40B4-BE49-F238E27FC236}">
                <a16:creationId xmlns:a16="http://schemas.microsoft.com/office/drawing/2014/main" id="{C554C652-D160-484E-8205-7C23F5A0A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6" name="Rectangle 1155">
            <a:extLst>
              <a:ext uri="{FF2B5EF4-FFF2-40B4-BE49-F238E27FC236}">
                <a16:creationId xmlns:a16="http://schemas.microsoft.com/office/drawing/2014/main" id="{FE9B359B-E8A6-014E-B12B-F3BA305BC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7" name="Rectangle 1156">
            <a:extLst>
              <a:ext uri="{FF2B5EF4-FFF2-40B4-BE49-F238E27FC236}">
                <a16:creationId xmlns:a16="http://schemas.microsoft.com/office/drawing/2014/main" id="{4116BDE5-C68E-3442-9022-B94473FF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8" name="Rectangle 1157">
            <a:extLst>
              <a:ext uri="{FF2B5EF4-FFF2-40B4-BE49-F238E27FC236}">
                <a16:creationId xmlns:a16="http://schemas.microsoft.com/office/drawing/2014/main" id="{8FCAB4A2-AAB2-D74D-A419-293343455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09" name="Rectangle 1158">
            <a:extLst>
              <a:ext uri="{FF2B5EF4-FFF2-40B4-BE49-F238E27FC236}">
                <a16:creationId xmlns:a16="http://schemas.microsoft.com/office/drawing/2014/main" id="{D91A1FB6-D58B-3845-A260-FEF0807F1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0" name="Rectangle 1159">
            <a:extLst>
              <a:ext uri="{FF2B5EF4-FFF2-40B4-BE49-F238E27FC236}">
                <a16:creationId xmlns:a16="http://schemas.microsoft.com/office/drawing/2014/main" id="{5FAE13C7-E31E-2748-AAFB-558F0E77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1" name="Rectangle 1160">
            <a:extLst>
              <a:ext uri="{FF2B5EF4-FFF2-40B4-BE49-F238E27FC236}">
                <a16:creationId xmlns:a16="http://schemas.microsoft.com/office/drawing/2014/main" id="{3C0D30C1-9F08-A44E-85BE-CF80114F5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2" name="Rectangle 1161">
            <a:extLst>
              <a:ext uri="{FF2B5EF4-FFF2-40B4-BE49-F238E27FC236}">
                <a16:creationId xmlns:a16="http://schemas.microsoft.com/office/drawing/2014/main" id="{05FC041B-76B5-5B44-9FBD-4B9EAD06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3" name="Rectangle 1162">
            <a:extLst>
              <a:ext uri="{FF2B5EF4-FFF2-40B4-BE49-F238E27FC236}">
                <a16:creationId xmlns:a16="http://schemas.microsoft.com/office/drawing/2014/main" id="{F98BDC13-A645-F840-8750-B50082ADA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4" name="Rectangle 1163">
            <a:extLst>
              <a:ext uri="{FF2B5EF4-FFF2-40B4-BE49-F238E27FC236}">
                <a16:creationId xmlns:a16="http://schemas.microsoft.com/office/drawing/2014/main" id="{935404A5-466C-CF44-8417-DAB8048D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5" name="Rectangle 1164">
            <a:extLst>
              <a:ext uri="{FF2B5EF4-FFF2-40B4-BE49-F238E27FC236}">
                <a16:creationId xmlns:a16="http://schemas.microsoft.com/office/drawing/2014/main" id="{036C4803-80ED-9645-89AE-EC0A0631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6" name="Rectangle 1165">
            <a:extLst>
              <a:ext uri="{FF2B5EF4-FFF2-40B4-BE49-F238E27FC236}">
                <a16:creationId xmlns:a16="http://schemas.microsoft.com/office/drawing/2014/main" id="{5AC7ACDE-2A6F-AA4C-8504-2D8F57167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7" name="Rectangle 1166">
            <a:extLst>
              <a:ext uri="{FF2B5EF4-FFF2-40B4-BE49-F238E27FC236}">
                <a16:creationId xmlns:a16="http://schemas.microsoft.com/office/drawing/2014/main" id="{FBA75A8E-6572-364F-AEFA-AFBD32112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8" name="Rectangle 1167">
            <a:extLst>
              <a:ext uri="{FF2B5EF4-FFF2-40B4-BE49-F238E27FC236}">
                <a16:creationId xmlns:a16="http://schemas.microsoft.com/office/drawing/2014/main" id="{683E3DCE-5958-4C4D-962B-8C41B789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19" name="Rectangle 1168">
            <a:extLst>
              <a:ext uri="{FF2B5EF4-FFF2-40B4-BE49-F238E27FC236}">
                <a16:creationId xmlns:a16="http://schemas.microsoft.com/office/drawing/2014/main" id="{CAF7D7EE-AF3F-5D47-A031-BE27C4D8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0" name="Rectangle 1169">
            <a:extLst>
              <a:ext uri="{FF2B5EF4-FFF2-40B4-BE49-F238E27FC236}">
                <a16:creationId xmlns:a16="http://schemas.microsoft.com/office/drawing/2014/main" id="{E90C5B6A-1EE9-E24A-8404-1F630CBD7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1" name="Rectangle 1170">
            <a:extLst>
              <a:ext uri="{FF2B5EF4-FFF2-40B4-BE49-F238E27FC236}">
                <a16:creationId xmlns:a16="http://schemas.microsoft.com/office/drawing/2014/main" id="{836F6F6A-7332-AD4E-B0AB-DC585E6B4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2" name="Rectangle 1171">
            <a:extLst>
              <a:ext uri="{FF2B5EF4-FFF2-40B4-BE49-F238E27FC236}">
                <a16:creationId xmlns:a16="http://schemas.microsoft.com/office/drawing/2014/main" id="{3DD4BEAD-B373-8745-9239-625A7A16C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3" name="Rectangle 1172">
            <a:extLst>
              <a:ext uri="{FF2B5EF4-FFF2-40B4-BE49-F238E27FC236}">
                <a16:creationId xmlns:a16="http://schemas.microsoft.com/office/drawing/2014/main" id="{07071239-18DE-1F46-9BB4-DC466906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4" name="Rectangle 1173">
            <a:extLst>
              <a:ext uri="{FF2B5EF4-FFF2-40B4-BE49-F238E27FC236}">
                <a16:creationId xmlns:a16="http://schemas.microsoft.com/office/drawing/2014/main" id="{AF41A22B-ABA7-1847-92EC-338FBD60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5" name="Rectangle 1174">
            <a:extLst>
              <a:ext uri="{FF2B5EF4-FFF2-40B4-BE49-F238E27FC236}">
                <a16:creationId xmlns:a16="http://schemas.microsoft.com/office/drawing/2014/main" id="{C5237CE8-E54A-C44A-98AC-336D76A39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6" name="Rectangle 1175">
            <a:extLst>
              <a:ext uri="{FF2B5EF4-FFF2-40B4-BE49-F238E27FC236}">
                <a16:creationId xmlns:a16="http://schemas.microsoft.com/office/drawing/2014/main" id="{268A5F72-7356-874D-B07A-28FE0D89B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7" name="Rectangle 1176">
            <a:extLst>
              <a:ext uri="{FF2B5EF4-FFF2-40B4-BE49-F238E27FC236}">
                <a16:creationId xmlns:a16="http://schemas.microsoft.com/office/drawing/2014/main" id="{55946D22-5226-BB47-B902-D918D6493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8" name="Rectangle 1177">
            <a:extLst>
              <a:ext uri="{FF2B5EF4-FFF2-40B4-BE49-F238E27FC236}">
                <a16:creationId xmlns:a16="http://schemas.microsoft.com/office/drawing/2014/main" id="{23D06B4C-1150-E942-AA1A-7622CCFE5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29" name="Rectangle 1178">
            <a:extLst>
              <a:ext uri="{FF2B5EF4-FFF2-40B4-BE49-F238E27FC236}">
                <a16:creationId xmlns:a16="http://schemas.microsoft.com/office/drawing/2014/main" id="{2BFA41FA-27E3-4345-8861-65301E33B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0" name="Rectangle 1179">
            <a:extLst>
              <a:ext uri="{FF2B5EF4-FFF2-40B4-BE49-F238E27FC236}">
                <a16:creationId xmlns:a16="http://schemas.microsoft.com/office/drawing/2014/main" id="{720F99E0-B1DB-184B-8E18-4335AEB4D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1" name="Rectangle 1180">
            <a:extLst>
              <a:ext uri="{FF2B5EF4-FFF2-40B4-BE49-F238E27FC236}">
                <a16:creationId xmlns:a16="http://schemas.microsoft.com/office/drawing/2014/main" id="{EF253FD7-85FC-AD41-9ABC-DEE739D03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2" name="Rectangle 1181">
            <a:extLst>
              <a:ext uri="{FF2B5EF4-FFF2-40B4-BE49-F238E27FC236}">
                <a16:creationId xmlns:a16="http://schemas.microsoft.com/office/drawing/2014/main" id="{7A3E6774-323A-7A40-862F-4316F9B50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3" name="Rectangle 1182">
            <a:extLst>
              <a:ext uri="{FF2B5EF4-FFF2-40B4-BE49-F238E27FC236}">
                <a16:creationId xmlns:a16="http://schemas.microsoft.com/office/drawing/2014/main" id="{D17FE2EA-CA24-C944-BC3E-D01687AD2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4" name="Rectangle 1183">
            <a:extLst>
              <a:ext uri="{FF2B5EF4-FFF2-40B4-BE49-F238E27FC236}">
                <a16:creationId xmlns:a16="http://schemas.microsoft.com/office/drawing/2014/main" id="{25001859-585D-054E-A91B-CCCB3C3FB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5" name="Rectangle 1184">
            <a:extLst>
              <a:ext uri="{FF2B5EF4-FFF2-40B4-BE49-F238E27FC236}">
                <a16:creationId xmlns:a16="http://schemas.microsoft.com/office/drawing/2014/main" id="{C4C044D4-EEB3-704F-BE6D-581D3C8FA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6" name="Rectangle 1185">
            <a:extLst>
              <a:ext uri="{FF2B5EF4-FFF2-40B4-BE49-F238E27FC236}">
                <a16:creationId xmlns:a16="http://schemas.microsoft.com/office/drawing/2014/main" id="{3E3CA491-4D45-3B47-A4EA-E13DE2BA4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7" name="Rectangle 1186">
            <a:extLst>
              <a:ext uri="{FF2B5EF4-FFF2-40B4-BE49-F238E27FC236}">
                <a16:creationId xmlns:a16="http://schemas.microsoft.com/office/drawing/2014/main" id="{6AE713F0-6344-B44C-8F0D-6546BD14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8" name="Rectangle 1187">
            <a:extLst>
              <a:ext uri="{FF2B5EF4-FFF2-40B4-BE49-F238E27FC236}">
                <a16:creationId xmlns:a16="http://schemas.microsoft.com/office/drawing/2014/main" id="{814CF9F1-FDEF-6842-BD0B-DC5AFEA06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39" name="Rectangle 1188">
            <a:extLst>
              <a:ext uri="{FF2B5EF4-FFF2-40B4-BE49-F238E27FC236}">
                <a16:creationId xmlns:a16="http://schemas.microsoft.com/office/drawing/2014/main" id="{4532A489-7682-EB43-99D7-F71A63456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0" name="Rectangle 1189">
            <a:extLst>
              <a:ext uri="{FF2B5EF4-FFF2-40B4-BE49-F238E27FC236}">
                <a16:creationId xmlns:a16="http://schemas.microsoft.com/office/drawing/2014/main" id="{2CA1AFD2-5B6A-1243-BC5A-D3814E6D7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1" name="Rectangle 1190">
            <a:extLst>
              <a:ext uri="{FF2B5EF4-FFF2-40B4-BE49-F238E27FC236}">
                <a16:creationId xmlns:a16="http://schemas.microsoft.com/office/drawing/2014/main" id="{63081453-712B-3C42-A19C-6237FAE06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2" name="Rectangle 1191">
            <a:extLst>
              <a:ext uri="{FF2B5EF4-FFF2-40B4-BE49-F238E27FC236}">
                <a16:creationId xmlns:a16="http://schemas.microsoft.com/office/drawing/2014/main" id="{0FCAEAD8-D52B-414C-BC42-F2BFB1A9E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3" name="Rectangle 1192">
            <a:extLst>
              <a:ext uri="{FF2B5EF4-FFF2-40B4-BE49-F238E27FC236}">
                <a16:creationId xmlns:a16="http://schemas.microsoft.com/office/drawing/2014/main" id="{4910DB77-B0E7-4249-964C-6E5B4C022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4" name="Rectangle 1193">
            <a:extLst>
              <a:ext uri="{FF2B5EF4-FFF2-40B4-BE49-F238E27FC236}">
                <a16:creationId xmlns:a16="http://schemas.microsoft.com/office/drawing/2014/main" id="{6DA68E3A-1921-5643-9B40-DB566EB01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5" name="Rectangle 1194">
            <a:extLst>
              <a:ext uri="{FF2B5EF4-FFF2-40B4-BE49-F238E27FC236}">
                <a16:creationId xmlns:a16="http://schemas.microsoft.com/office/drawing/2014/main" id="{B48A6604-BA17-4941-9C0D-A20687C24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6" name="Rectangle 1195">
            <a:extLst>
              <a:ext uri="{FF2B5EF4-FFF2-40B4-BE49-F238E27FC236}">
                <a16:creationId xmlns:a16="http://schemas.microsoft.com/office/drawing/2014/main" id="{854D5DCC-C4DB-D842-BDA7-3E27292C6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7" name="Rectangle 1196">
            <a:extLst>
              <a:ext uri="{FF2B5EF4-FFF2-40B4-BE49-F238E27FC236}">
                <a16:creationId xmlns:a16="http://schemas.microsoft.com/office/drawing/2014/main" id="{04D589EB-3428-CB41-B66B-CC989176F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8" name="Rectangle 1197">
            <a:extLst>
              <a:ext uri="{FF2B5EF4-FFF2-40B4-BE49-F238E27FC236}">
                <a16:creationId xmlns:a16="http://schemas.microsoft.com/office/drawing/2014/main" id="{787D3D4A-9232-254E-BCBD-38EF676DA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49" name="Rectangle 1198">
            <a:extLst>
              <a:ext uri="{FF2B5EF4-FFF2-40B4-BE49-F238E27FC236}">
                <a16:creationId xmlns:a16="http://schemas.microsoft.com/office/drawing/2014/main" id="{789D78DE-C305-1346-985F-D327F8711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0" name="Rectangle 1199">
            <a:extLst>
              <a:ext uri="{FF2B5EF4-FFF2-40B4-BE49-F238E27FC236}">
                <a16:creationId xmlns:a16="http://schemas.microsoft.com/office/drawing/2014/main" id="{E89A28A8-D968-8041-9186-E587F0FA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1" name="Rectangle 1200">
            <a:extLst>
              <a:ext uri="{FF2B5EF4-FFF2-40B4-BE49-F238E27FC236}">
                <a16:creationId xmlns:a16="http://schemas.microsoft.com/office/drawing/2014/main" id="{5A5C9B29-67D2-C847-AC0B-4ED288E3D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2" name="Rectangle 1201">
            <a:extLst>
              <a:ext uri="{FF2B5EF4-FFF2-40B4-BE49-F238E27FC236}">
                <a16:creationId xmlns:a16="http://schemas.microsoft.com/office/drawing/2014/main" id="{12EC390E-10C3-C34B-9CE9-0CF77A5D3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3" name="Rectangle 1202">
            <a:extLst>
              <a:ext uri="{FF2B5EF4-FFF2-40B4-BE49-F238E27FC236}">
                <a16:creationId xmlns:a16="http://schemas.microsoft.com/office/drawing/2014/main" id="{4C5A8657-64BF-954B-B7F6-AF28CB5E2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4" name="Rectangle 1203">
            <a:extLst>
              <a:ext uri="{FF2B5EF4-FFF2-40B4-BE49-F238E27FC236}">
                <a16:creationId xmlns:a16="http://schemas.microsoft.com/office/drawing/2014/main" id="{1A0CBA7A-12EA-7C4E-BD56-301A5961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5" name="Rectangle 1204">
            <a:extLst>
              <a:ext uri="{FF2B5EF4-FFF2-40B4-BE49-F238E27FC236}">
                <a16:creationId xmlns:a16="http://schemas.microsoft.com/office/drawing/2014/main" id="{3E6E6716-8E10-274E-8DF7-0CEE173EE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6" name="Rectangle 1205">
            <a:extLst>
              <a:ext uri="{FF2B5EF4-FFF2-40B4-BE49-F238E27FC236}">
                <a16:creationId xmlns:a16="http://schemas.microsoft.com/office/drawing/2014/main" id="{E0413E4A-4EBC-FC4A-962A-D7BA5A0F0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7" name="Rectangle 1206">
            <a:extLst>
              <a:ext uri="{FF2B5EF4-FFF2-40B4-BE49-F238E27FC236}">
                <a16:creationId xmlns:a16="http://schemas.microsoft.com/office/drawing/2014/main" id="{24E634B5-0660-7149-AB21-BA603811F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8" name="Rectangle 1207">
            <a:extLst>
              <a:ext uri="{FF2B5EF4-FFF2-40B4-BE49-F238E27FC236}">
                <a16:creationId xmlns:a16="http://schemas.microsoft.com/office/drawing/2014/main" id="{3D7B7B9E-1FC1-B647-A6DA-6E15C327A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59" name="Rectangle 1208">
            <a:extLst>
              <a:ext uri="{FF2B5EF4-FFF2-40B4-BE49-F238E27FC236}">
                <a16:creationId xmlns:a16="http://schemas.microsoft.com/office/drawing/2014/main" id="{7ED1EB01-76C7-7E4F-95C3-6A369C0A5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0" name="Rectangle 1209">
            <a:extLst>
              <a:ext uri="{FF2B5EF4-FFF2-40B4-BE49-F238E27FC236}">
                <a16:creationId xmlns:a16="http://schemas.microsoft.com/office/drawing/2014/main" id="{694840B9-B5A3-0843-B771-F0A2E879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1" name="Rectangle 1210">
            <a:extLst>
              <a:ext uri="{FF2B5EF4-FFF2-40B4-BE49-F238E27FC236}">
                <a16:creationId xmlns:a16="http://schemas.microsoft.com/office/drawing/2014/main" id="{54A2F8C7-25B7-BA49-9B1F-17957465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2" name="Rectangle 1211">
            <a:extLst>
              <a:ext uri="{FF2B5EF4-FFF2-40B4-BE49-F238E27FC236}">
                <a16:creationId xmlns:a16="http://schemas.microsoft.com/office/drawing/2014/main" id="{560E3705-676B-9841-A353-7E81A12F8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3" name="Rectangle 1212">
            <a:extLst>
              <a:ext uri="{FF2B5EF4-FFF2-40B4-BE49-F238E27FC236}">
                <a16:creationId xmlns:a16="http://schemas.microsoft.com/office/drawing/2014/main" id="{2D9A2931-BBE6-9648-97A8-6DACD80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4" name="Rectangle 1213">
            <a:extLst>
              <a:ext uri="{FF2B5EF4-FFF2-40B4-BE49-F238E27FC236}">
                <a16:creationId xmlns:a16="http://schemas.microsoft.com/office/drawing/2014/main" id="{4B05533E-CC47-834E-938D-3DC860683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5" name="Rectangle 1214">
            <a:extLst>
              <a:ext uri="{FF2B5EF4-FFF2-40B4-BE49-F238E27FC236}">
                <a16:creationId xmlns:a16="http://schemas.microsoft.com/office/drawing/2014/main" id="{1603D8C9-C002-A044-A493-907C6C08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6" name="Rectangle 1215">
            <a:extLst>
              <a:ext uri="{FF2B5EF4-FFF2-40B4-BE49-F238E27FC236}">
                <a16:creationId xmlns:a16="http://schemas.microsoft.com/office/drawing/2014/main" id="{32899886-B63B-5E47-A7F7-8695AEF1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7" name="Rectangle 1217">
            <a:extLst>
              <a:ext uri="{FF2B5EF4-FFF2-40B4-BE49-F238E27FC236}">
                <a16:creationId xmlns:a16="http://schemas.microsoft.com/office/drawing/2014/main" id="{534030D3-C1BD-5647-A05C-F89513E41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8" name="Rectangle 1218">
            <a:extLst>
              <a:ext uri="{FF2B5EF4-FFF2-40B4-BE49-F238E27FC236}">
                <a16:creationId xmlns:a16="http://schemas.microsoft.com/office/drawing/2014/main" id="{2FA95930-7E79-D747-913F-DD527AB02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69" name="Rectangle 1219">
            <a:extLst>
              <a:ext uri="{FF2B5EF4-FFF2-40B4-BE49-F238E27FC236}">
                <a16:creationId xmlns:a16="http://schemas.microsoft.com/office/drawing/2014/main" id="{523FFEB2-ADF8-AE4E-A9CA-04CD9837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0" name="Rectangle 1220">
            <a:extLst>
              <a:ext uri="{FF2B5EF4-FFF2-40B4-BE49-F238E27FC236}">
                <a16:creationId xmlns:a16="http://schemas.microsoft.com/office/drawing/2014/main" id="{4D7C3D38-53AB-C74A-8B38-512045EF4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1" name="Rectangle 1221">
            <a:extLst>
              <a:ext uri="{FF2B5EF4-FFF2-40B4-BE49-F238E27FC236}">
                <a16:creationId xmlns:a16="http://schemas.microsoft.com/office/drawing/2014/main" id="{F0008825-6645-0E4B-996B-4BB465388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2" name="Rectangle 1222">
            <a:extLst>
              <a:ext uri="{FF2B5EF4-FFF2-40B4-BE49-F238E27FC236}">
                <a16:creationId xmlns:a16="http://schemas.microsoft.com/office/drawing/2014/main" id="{8EA0E39E-8AE4-0A40-9E75-79904A44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3" name="Rectangle 1223">
            <a:extLst>
              <a:ext uri="{FF2B5EF4-FFF2-40B4-BE49-F238E27FC236}">
                <a16:creationId xmlns:a16="http://schemas.microsoft.com/office/drawing/2014/main" id="{C54F9DF4-BF64-D14C-833E-01686F2A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4" name="Rectangle 1224">
            <a:extLst>
              <a:ext uri="{FF2B5EF4-FFF2-40B4-BE49-F238E27FC236}">
                <a16:creationId xmlns:a16="http://schemas.microsoft.com/office/drawing/2014/main" id="{32E60FF8-FE47-CD46-8BD4-136A7D902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5" name="Rectangle 1225">
            <a:extLst>
              <a:ext uri="{FF2B5EF4-FFF2-40B4-BE49-F238E27FC236}">
                <a16:creationId xmlns:a16="http://schemas.microsoft.com/office/drawing/2014/main" id="{544DC7DA-549A-CC41-8C38-B061A54A8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6" name="Rectangle 1226">
            <a:extLst>
              <a:ext uri="{FF2B5EF4-FFF2-40B4-BE49-F238E27FC236}">
                <a16:creationId xmlns:a16="http://schemas.microsoft.com/office/drawing/2014/main" id="{30D58389-2B90-6944-A50C-7C25DBDCB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7" name="Rectangle 1227">
            <a:extLst>
              <a:ext uri="{FF2B5EF4-FFF2-40B4-BE49-F238E27FC236}">
                <a16:creationId xmlns:a16="http://schemas.microsoft.com/office/drawing/2014/main" id="{43B3770C-8456-F64F-888A-563EAE483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8" name="Rectangle 1228">
            <a:extLst>
              <a:ext uri="{FF2B5EF4-FFF2-40B4-BE49-F238E27FC236}">
                <a16:creationId xmlns:a16="http://schemas.microsoft.com/office/drawing/2014/main" id="{ED763170-77E0-D24F-90D1-3D4264F6D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79" name="Rectangle 1229">
            <a:extLst>
              <a:ext uri="{FF2B5EF4-FFF2-40B4-BE49-F238E27FC236}">
                <a16:creationId xmlns:a16="http://schemas.microsoft.com/office/drawing/2014/main" id="{4FAFF2F4-A674-4C41-98C2-FB1908653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0" name="Rectangle 1230">
            <a:extLst>
              <a:ext uri="{FF2B5EF4-FFF2-40B4-BE49-F238E27FC236}">
                <a16:creationId xmlns:a16="http://schemas.microsoft.com/office/drawing/2014/main" id="{9789542A-F7E6-E44B-8BE5-745C91E81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1" name="Rectangle 1231">
            <a:extLst>
              <a:ext uri="{FF2B5EF4-FFF2-40B4-BE49-F238E27FC236}">
                <a16:creationId xmlns:a16="http://schemas.microsoft.com/office/drawing/2014/main" id="{A836EBF6-A703-244E-A016-88C0B74EE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2" name="Rectangle 1232">
            <a:extLst>
              <a:ext uri="{FF2B5EF4-FFF2-40B4-BE49-F238E27FC236}">
                <a16:creationId xmlns:a16="http://schemas.microsoft.com/office/drawing/2014/main" id="{7F19239A-D71D-DE49-B4CC-507848A9A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3" name="Rectangle 1233">
            <a:extLst>
              <a:ext uri="{FF2B5EF4-FFF2-40B4-BE49-F238E27FC236}">
                <a16:creationId xmlns:a16="http://schemas.microsoft.com/office/drawing/2014/main" id="{7D00D5A2-D137-D347-BDBD-98EC946E7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4" name="Rectangle 1234">
            <a:extLst>
              <a:ext uri="{FF2B5EF4-FFF2-40B4-BE49-F238E27FC236}">
                <a16:creationId xmlns:a16="http://schemas.microsoft.com/office/drawing/2014/main" id="{59C59FA4-822E-6D4D-8288-1ACD117B8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5" name="Rectangle 1235">
            <a:extLst>
              <a:ext uri="{FF2B5EF4-FFF2-40B4-BE49-F238E27FC236}">
                <a16:creationId xmlns:a16="http://schemas.microsoft.com/office/drawing/2014/main" id="{4735536A-6013-8D4F-B360-1A5BFB1E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6" name="Rectangle 1236">
            <a:extLst>
              <a:ext uri="{FF2B5EF4-FFF2-40B4-BE49-F238E27FC236}">
                <a16:creationId xmlns:a16="http://schemas.microsoft.com/office/drawing/2014/main" id="{55207430-4633-7240-A39C-77417237D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7" name="Rectangle 1237">
            <a:extLst>
              <a:ext uri="{FF2B5EF4-FFF2-40B4-BE49-F238E27FC236}">
                <a16:creationId xmlns:a16="http://schemas.microsoft.com/office/drawing/2014/main" id="{5D0E778A-2279-E543-9078-BB89CD32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8" name="Rectangle 1238">
            <a:extLst>
              <a:ext uri="{FF2B5EF4-FFF2-40B4-BE49-F238E27FC236}">
                <a16:creationId xmlns:a16="http://schemas.microsoft.com/office/drawing/2014/main" id="{589E0306-6078-EC44-9485-791354AAE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89" name="Rectangle 1239">
            <a:extLst>
              <a:ext uri="{FF2B5EF4-FFF2-40B4-BE49-F238E27FC236}">
                <a16:creationId xmlns:a16="http://schemas.microsoft.com/office/drawing/2014/main" id="{2BAF6B10-034D-824C-A013-7D547D877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0" name="Rectangle 1240">
            <a:extLst>
              <a:ext uri="{FF2B5EF4-FFF2-40B4-BE49-F238E27FC236}">
                <a16:creationId xmlns:a16="http://schemas.microsoft.com/office/drawing/2014/main" id="{2AC41CB2-BC58-7747-9A99-C681D9AA2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1" name="Rectangle 1241">
            <a:extLst>
              <a:ext uri="{FF2B5EF4-FFF2-40B4-BE49-F238E27FC236}">
                <a16:creationId xmlns:a16="http://schemas.microsoft.com/office/drawing/2014/main" id="{3F9344AE-7004-5F45-AA42-CF88412F4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2" name="Rectangle 1242">
            <a:extLst>
              <a:ext uri="{FF2B5EF4-FFF2-40B4-BE49-F238E27FC236}">
                <a16:creationId xmlns:a16="http://schemas.microsoft.com/office/drawing/2014/main" id="{B733ED10-F684-6E46-9AF8-69215668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3" name="Rectangle 1243">
            <a:extLst>
              <a:ext uri="{FF2B5EF4-FFF2-40B4-BE49-F238E27FC236}">
                <a16:creationId xmlns:a16="http://schemas.microsoft.com/office/drawing/2014/main" id="{AD1CBD26-A7A3-7949-AA16-A7DE7389C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4" name="Rectangle 1244">
            <a:extLst>
              <a:ext uri="{FF2B5EF4-FFF2-40B4-BE49-F238E27FC236}">
                <a16:creationId xmlns:a16="http://schemas.microsoft.com/office/drawing/2014/main" id="{67DFF8A6-AE5C-4642-B801-DABFCC9BF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5" name="Rectangle 1245">
            <a:extLst>
              <a:ext uri="{FF2B5EF4-FFF2-40B4-BE49-F238E27FC236}">
                <a16:creationId xmlns:a16="http://schemas.microsoft.com/office/drawing/2014/main" id="{955BF077-64AE-D046-9503-BAD26687B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6" name="Rectangle 1246">
            <a:extLst>
              <a:ext uri="{FF2B5EF4-FFF2-40B4-BE49-F238E27FC236}">
                <a16:creationId xmlns:a16="http://schemas.microsoft.com/office/drawing/2014/main" id="{2C850980-45A1-1F46-9C91-E33EAC6D9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7" name="Rectangle 1247">
            <a:extLst>
              <a:ext uri="{FF2B5EF4-FFF2-40B4-BE49-F238E27FC236}">
                <a16:creationId xmlns:a16="http://schemas.microsoft.com/office/drawing/2014/main" id="{0C7F7A5C-0B8F-CD45-98AA-F8F28E47C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8" name="Rectangle 1248">
            <a:extLst>
              <a:ext uri="{FF2B5EF4-FFF2-40B4-BE49-F238E27FC236}">
                <a16:creationId xmlns:a16="http://schemas.microsoft.com/office/drawing/2014/main" id="{0708A72A-0640-A549-A4DF-BC3DC8AA8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699" name="Rectangle 1249">
            <a:extLst>
              <a:ext uri="{FF2B5EF4-FFF2-40B4-BE49-F238E27FC236}">
                <a16:creationId xmlns:a16="http://schemas.microsoft.com/office/drawing/2014/main" id="{9D75FBCE-A6A4-014D-87DE-96ED0BAC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0" name="Rectangle 1250">
            <a:extLst>
              <a:ext uri="{FF2B5EF4-FFF2-40B4-BE49-F238E27FC236}">
                <a16:creationId xmlns:a16="http://schemas.microsoft.com/office/drawing/2014/main" id="{F5B32CAA-C2D3-4D4A-A97E-58D9BAF9A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1" name="Rectangle 1251">
            <a:extLst>
              <a:ext uri="{FF2B5EF4-FFF2-40B4-BE49-F238E27FC236}">
                <a16:creationId xmlns:a16="http://schemas.microsoft.com/office/drawing/2014/main" id="{04CC7528-F85B-5640-8AB3-FBA17F5F5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2" name="Rectangle 1252">
            <a:extLst>
              <a:ext uri="{FF2B5EF4-FFF2-40B4-BE49-F238E27FC236}">
                <a16:creationId xmlns:a16="http://schemas.microsoft.com/office/drawing/2014/main" id="{D3B8B5B1-1664-D147-880B-6F4431B27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3" name="Rectangle 1253">
            <a:extLst>
              <a:ext uri="{FF2B5EF4-FFF2-40B4-BE49-F238E27FC236}">
                <a16:creationId xmlns:a16="http://schemas.microsoft.com/office/drawing/2014/main" id="{6CAF6E62-EF93-D049-8A8D-711232B3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4" name="Rectangle 1254">
            <a:extLst>
              <a:ext uri="{FF2B5EF4-FFF2-40B4-BE49-F238E27FC236}">
                <a16:creationId xmlns:a16="http://schemas.microsoft.com/office/drawing/2014/main" id="{5C113688-EE4E-CF49-A5B9-C2CC8F7D9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5" name="Rectangle 1255">
            <a:extLst>
              <a:ext uri="{FF2B5EF4-FFF2-40B4-BE49-F238E27FC236}">
                <a16:creationId xmlns:a16="http://schemas.microsoft.com/office/drawing/2014/main" id="{A4174FB7-4637-714F-ABDD-3C383C43E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6" name="Rectangle 1256">
            <a:extLst>
              <a:ext uri="{FF2B5EF4-FFF2-40B4-BE49-F238E27FC236}">
                <a16:creationId xmlns:a16="http://schemas.microsoft.com/office/drawing/2014/main" id="{AA26366B-1822-4846-80A0-D29DC0E44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7" name="Rectangle 1257">
            <a:extLst>
              <a:ext uri="{FF2B5EF4-FFF2-40B4-BE49-F238E27FC236}">
                <a16:creationId xmlns:a16="http://schemas.microsoft.com/office/drawing/2014/main" id="{0004411C-599C-0F48-BC64-A6FE74808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8" name="Rectangle 1258">
            <a:extLst>
              <a:ext uri="{FF2B5EF4-FFF2-40B4-BE49-F238E27FC236}">
                <a16:creationId xmlns:a16="http://schemas.microsoft.com/office/drawing/2014/main" id="{1E7CE46E-8DCD-3B41-8E71-A4E2EB1C5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09" name="Rectangle 1259">
            <a:extLst>
              <a:ext uri="{FF2B5EF4-FFF2-40B4-BE49-F238E27FC236}">
                <a16:creationId xmlns:a16="http://schemas.microsoft.com/office/drawing/2014/main" id="{E020DE86-DF75-EA4A-997E-BCFD9B13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0" name="Rectangle 1260">
            <a:extLst>
              <a:ext uri="{FF2B5EF4-FFF2-40B4-BE49-F238E27FC236}">
                <a16:creationId xmlns:a16="http://schemas.microsoft.com/office/drawing/2014/main" id="{C0D2749C-8D63-C746-8795-6F7737EF6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1" name="Rectangle 1261">
            <a:extLst>
              <a:ext uri="{FF2B5EF4-FFF2-40B4-BE49-F238E27FC236}">
                <a16:creationId xmlns:a16="http://schemas.microsoft.com/office/drawing/2014/main" id="{A2BDF29C-D60C-1148-A34C-AB7AE2751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2" name="Rectangle 1262">
            <a:extLst>
              <a:ext uri="{FF2B5EF4-FFF2-40B4-BE49-F238E27FC236}">
                <a16:creationId xmlns:a16="http://schemas.microsoft.com/office/drawing/2014/main" id="{9C96DEE5-4F1C-4C46-8C85-59C615269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3" name="Rectangle 1263">
            <a:extLst>
              <a:ext uri="{FF2B5EF4-FFF2-40B4-BE49-F238E27FC236}">
                <a16:creationId xmlns:a16="http://schemas.microsoft.com/office/drawing/2014/main" id="{E5209650-E94D-A54B-8418-C547F80D4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4" name="Rectangle 1264">
            <a:extLst>
              <a:ext uri="{FF2B5EF4-FFF2-40B4-BE49-F238E27FC236}">
                <a16:creationId xmlns:a16="http://schemas.microsoft.com/office/drawing/2014/main" id="{27AB66D6-CB53-4D40-AB41-F630C804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5" name="Rectangle 1265">
            <a:extLst>
              <a:ext uri="{FF2B5EF4-FFF2-40B4-BE49-F238E27FC236}">
                <a16:creationId xmlns:a16="http://schemas.microsoft.com/office/drawing/2014/main" id="{C8A77F4C-2093-2A4E-ABB4-B252ABA92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6" name="Rectangle 1266">
            <a:extLst>
              <a:ext uri="{FF2B5EF4-FFF2-40B4-BE49-F238E27FC236}">
                <a16:creationId xmlns:a16="http://schemas.microsoft.com/office/drawing/2014/main" id="{197364AE-A5E9-624D-AC0A-A296B75B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7" name="Rectangle 1267">
            <a:extLst>
              <a:ext uri="{FF2B5EF4-FFF2-40B4-BE49-F238E27FC236}">
                <a16:creationId xmlns:a16="http://schemas.microsoft.com/office/drawing/2014/main" id="{664456D7-7D25-044B-84E0-42CB3D034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8" name="Rectangle 1268">
            <a:extLst>
              <a:ext uri="{FF2B5EF4-FFF2-40B4-BE49-F238E27FC236}">
                <a16:creationId xmlns:a16="http://schemas.microsoft.com/office/drawing/2014/main" id="{D5498C3E-45B0-134F-B71D-170F6F833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19" name="Rectangle 1269">
            <a:extLst>
              <a:ext uri="{FF2B5EF4-FFF2-40B4-BE49-F238E27FC236}">
                <a16:creationId xmlns:a16="http://schemas.microsoft.com/office/drawing/2014/main" id="{7A2E1AF4-DB17-D842-B791-ECF790BC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0" name="Rectangle 1270">
            <a:extLst>
              <a:ext uri="{FF2B5EF4-FFF2-40B4-BE49-F238E27FC236}">
                <a16:creationId xmlns:a16="http://schemas.microsoft.com/office/drawing/2014/main" id="{27CBA1D4-AAD7-D64C-8B72-E96E0DE6B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1" name="Rectangle 1271">
            <a:extLst>
              <a:ext uri="{FF2B5EF4-FFF2-40B4-BE49-F238E27FC236}">
                <a16:creationId xmlns:a16="http://schemas.microsoft.com/office/drawing/2014/main" id="{45D6C241-E328-BE41-9508-7F7FC2159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2" name="Rectangle 1272">
            <a:extLst>
              <a:ext uri="{FF2B5EF4-FFF2-40B4-BE49-F238E27FC236}">
                <a16:creationId xmlns:a16="http://schemas.microsoft.com/office/drawing/2014/main" id="{F21B4A4A-D26B-2F43-B299-FE1ED32B2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3" name="Rectangle 1273">
            <a:extLst>
              <a:ext uri="{FF2B5EF4-FFF2-40B4-BE49-F238E27FC236}">
                <a16:creationId xmlns:a16="http://schemas.microsoft.com/office/drawing/2014/main" id="{DDA0EA3A-B826-124D-A9EB-3FD3CEB36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4" name="Rectangle 1274">
            <a:extLst>
              <a:ext uri="{FF2B5EF4-FFF2-40B4-BE49-F238E27FC236}">
                <a16:creationId xmlns:a16="http://schemas.microsoft.com/office/drawing/2014/main" id="{03B80EAD-A619-4641-8488-848AED5C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5" name="Rectangle 1275">
            <a:extLst>
              <a:ext uri="{FF2B5EF4-FFF2-40B4-BE49-F238E27FC236}">
                <a16:creationId xmlns:a16="http://schemas.microsoft.com/office/drawing/2014/main" id="{5507D9C0-6EF4-9943-8B9F-FF3D05A86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6" name="Rectangle 1276">
            <a:extLst>
              <a:ext uri="{FF2B5EF4-FFF2-40B4-BE49-F238E27FC236}">
                <a16:creationId xmlns:a16="http://schemas.microsoft.com/office/drawing/2014/main" id="{F5DB2710-231F-7146-BE6B-E6CC2BED4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7" name="Rectangle 1277">
            <a:extLst>
              <a:ext uri="{FF2B5EF4-FFF2-40B4-BE49-F238E27FC236}">
                <a16:creationId xmlns:a16="http://schemas.microsoft.com/office/drawing/2014/main" id="{52FE5305-3F43-7944-B26D-99B644D95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8" name="Rectangle 1278">
            <a:extLst>
              <a:ext uri="{FF2B5EF4-FFF2-40B4-BE49-F238E27FC236}">
                <a16:creationId xmlns:a16="http://schemas.microsoft.com/office/drawing/2014/main" id="{1C852D47-ACA5-4E40-99C4-B369E80EA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29" name="Rectangle 1279">
            <a:extLst>
              <a:ext uri="{FF2B5EF4-FFF2-40B4-BE49-F238E27FC236}">
                <a16:creationId xmlns:a16="http://schemas.microsoft.com/office/drawing/2014/main" id="{2AE7E820-9EC5-A047-8F73-5A1AAE9BC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0" name="Rectangle 1280">
            <a:extLst>
              <a:ext uri="{FF2B5EF4-FFF2-40B4-BE49-F238E27FC236}">
                <a16:creationId xmlns:a16="http://schemas.microsoft.com/office/drawing/2014/main" id="{80D86F4B-CD3B-5944-B631-8FE00ED21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1" name="Rectangle 1281">
            <a:extLst>
              <a:ext uri="{FF2B5EF4-FFF2-40B4-BE49-F238E27FC236}">
                <a16:creationId xmlns:a16="http://schemas.microsoft.com/office/drawing/2014/main" id="{4357A2E7-60A2-D440-BDAB-3918AB66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2" name="Rectangle 1282">
            <a:extLst>
              <a:ext uri="{FF2B5EF4-FFF2-40B4-BE49-F238E27FC236}">
                <a16:creationId xmlns:a16="http://schemas.microsoft.com/office/drawing/2014/main" id="{B69EA3A4-BD19-AD43-8E93-9F2CDEC70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3" name="Rectangle 1283">
            <a:extLst>
              <a:ext uri="{FF2B5EF4-FFF2-40B4-BE49-F238E27FC236}">
                <a16:creationId xmlns:a16="http://schemas.microsoft.com/office/drawing/2014/main" id="{4CE6BAD1-3822-B64D-A29C-8CD60B80D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4" name="Rectangle 1284">
            <a:extLst>
              <a:ext uri="{FF2B5EF4-FFF2-40B4-BE49-F238E27FC236}">
                <a16:creationId xmlns:a16="http://schemas.microsoft.com/office/drawing/2014/main" id="{9CD656BA-89E7-C84F-9B0D-DB9F6C656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5" name="Rectangle 1285">
            <a:extLst>
              <a:ext uri="{FF2B5EF4-FFF2-40B4-BE49-F238E27FC236}">
                <a16:creationId xmlns:a16="http://schemas.microsoft.com/office/drawing/2014/main" id="{06BA9355-C779-E740-8839-632DA3791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6" name="Rectangle 1286">
            <a:extLst>
              <a:ext uri="{FF2B5EF4-FFF2-40B4-BE49-F238E27FC236}">
                <a16:creationId xmlns:a16="http://schemas.microsoft.com/office/drawing/2014/main" id="{F43B3DC9-AB7F-574F-81F7-8BA9D9BE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7" name="Rectangle 1287">
            <a:extLst>
              <a:ext uri="{FF2B5EF4-FFF2-40B4-BE49-F238E27FC236}">
                <a16:creationId xmlns:a16="http://schemas.microsoft.com/office/drawing/2014/main" id="{714368D8-9713-7744-8F28-0982A8A49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8" name="Rectangle 1288">
            <a:extLst>
              <a:ext uri="{FF2B5EF4-FFF2-40B4-BE49-F238E27FC236}">
                <a16:creationId xmlns:a16="http://schemas.microsoft.com/office/drawing/2014/main" id="{933EFACC-8B1D-2148-B618-29EF8933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39" name="Rectangle 1289">
            <a:extLst>
              <a:ext uri="{FF2B5EF4-FFF2-40B4-BE49-F238E27FC236}">
                <a16:creationId xmlns:a16="http://schemas.microsoft.com/office/drawing/2014/main" id="{F02ACFD2-7DE7-C743-9DD9-ADC8455EE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0" name="Rectangle 1290">
            <a:extLst>
              <a:ext uri="{FF2B5EF4-FFF2-40B4-BE49-F238E27FC236}">
                <a16:creationId xmlns:a16="http://schemas.microsoft.com/office/drawing/2014/main" id="{6D3957C9-C9F1-0A42-B85A-C3A1D8F08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1" name="Rectangle 1291">
            <a:extLst>
              <a:ext uri="{FF2B5EF4-FFF2-40B4-BE49-F238E27FC236}">
                <a16:creationId xmlns:a16="http://schemas.microsoft.com/office/drawing/2014/main" id="{5C1162C0-8C29-ED41-920F-6179EB803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2" name="Rectangle 1292">
            <a:extLst>
              <a:ext uri="{FF2B5EF4-FFF2-40B4-BE49-F238E27FC236}">
                <a16:creationId xmlns:a16="http://schemas.microsoft.com/office/drawing/2014/main" id="{4E736D66-7654-144F-B245-A7D2DBDBB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3" name="Rectangle 1293">
            <a:extLst>
              <a:ext uri="{FF2B5EF4-FFF2-40B4-BE49-F238E27FC236}">
                <a16:creationId xmlns:a16="http://schemas.microsoft.com/office/drawing/2014/main" id="{965FCA00-5D80-7C44-84F7-007F84F1E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4" name="Rectangle 1294">
            <a:extLst>
              <a:ext uri="{FF2B5EF4-FFF2-40B4-BE49-F238E27FC236}">
                <a16:creationId xmlns:a16="http://schemas.microsoft.com/office/drawing/2014/main" id="{72B93C74-B20C-694D-A440-598EA113B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5" name="Rectangle 1295">
            <a:extLst>
              <a:ext uri="{FF2B5EF4-FFF2-40B4-BE49-F238E27FC236}">
                <a16:creationId xmlns:a16="http://schemas.microsoft.com/office/drawing/2014/main" id="{294193C6-50C3-2247-9C5F-CEB8F922E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6" name="Rectangle 1296">
            <a:extLst>
              <a:ext uri="{FF2B5EF4-FFF2-40B4-BE49-F238E27FC236}">
                <a16:creationId xmlns:a16="http://schemas.microsoft.com/office/drawing/2014/main" id="{0C0B5BFA-331E-E948-977E-348EC2FD4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7" name="Rectangle 1297">
            <a:extLst>
              <a:ext uri="{FF2B5EF4-FFF2-40B4-BE49-F238E27FC236}">
                <a16:creationId xmlns:a16="http://schemas.microsoft.com/office/drawing/2014/main" id="{EE1D27A2-A145-6C43-A789-1C20B9C8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8" name="Rectangle 1298">
            <a:extLst>
              <a:ext uri="{FF2B5EF4-FFF2-40B4-BE49-F238E27FC236}">
                <a16:creationId xmlns:a16="http://schemas.microsoft.com/office/drawing/2014/main" id="{8FC7F585-116A-FF4D-BE76-A07BF4CF8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49" name="Rectangle 1299">
            <a:extLst>
              <a:ext uri="{FF2B5EF4-FFF2-40B4-BE49-F238E27FC236}">
                <a16:creationId xmlns:a16="http://schemas.microsoft.com/office/drawing/2014/main" id="{4F66C367-A18C-D342-AB63-5A454DCC7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0" name="Rectangle 1300">
            <a:extLst>
              <a:ext uri="{FF2B5EF4-FFF2-40B4-BE49-F238E27FC236}">
                <a16:creationId xmlns:a16="http://schemas.microsoft.com/office/drawing/2014/main" id="{9491A941-A2A9-AC45-81DF-F5786288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1" name="Rectangle 1301">
            <a:extLst>
              <a:ext uri="{FF2B5EF4-FFF2-40B4-BE49-F238E27FC236}">
                <a16:creationId xmlns:a16="http://schemas.microsoft.com/office/drawing/2014/main" id="{B6413218-E9D2-4746-831D-973F51110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2" name="Rectangle 1302">
            <a:extLst>
              <a:ext uri="{FF2B5EF4-FFF2-40B4-BE49-F238E27FC236}">
                <a16:creationId xmlns:a16="http://schemas.microsoft.com/office/drawing/2014/main" id="{7B580217-81EB-344B-A52E-CA986DA28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3" name="Rectangle 1303">
            <a:extLst>
              <a:ext uri="{FF2B5EF4-FFF2-40B4-BE49-F238E27FC236}">
                <a16:creationId xmlns:a16="http://schemas.microsoft.com/office/drawing/2014/main" id="{B4446E7D-E495-794B-BAD2-C5BEF8EE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4" name="Rectangle 1304">
            <a:extLst>
              <a:ext uri="{FF2B5EF4-FFF2-40B4-BE49-F238E27FC236}">
                <a16:creationId xmlns:a16="http://schemas.microsoft.com/office/drawing/2014/main" id="{6D9FE783-AC5C-A347-9129-616FE5F0C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5" name="Rectangle 1305">
            <a:extLst>
              <a:ext uri="{FF2B5EF4-FFF2-40B4-BE49-F238E27FC236}">
                <a16:creationId xmlns:a16="http://schemas.microsoft.com/office/drawing/2014/main" id="{0260E499-35F6-9F43-A685-819843F3A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6" name="Rectangle 1306">
            <a:extLst>
              <a:ext uri="{FF2B5EF4-FFF2-40B4-BE49-F238E27FC236}">
                <a16:creationId xmlns:a16="http://schemas.microsoft.com/office/drawing/2014/main" id="{C0F0D741-B6E6-D444-8BCA-32F82B26D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7" name="Rectangle 1307">
            <a:extLst>
              <a:ext uri="{FF2B5EF4-FFF2-40B4-BE49-F238E27FC236}">
                <a16:creationId xmlns:a16="http://schemas.microsoft.com/office/drawing/2014/main" id="{3034ED8A-EB75-6149-9214-5233F8EC1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8" name="Rectangle 1308">
            <a:extLst>
              <a:ext uri="{FF2B5EF4-FFF2-40B4-BE49-F238E27FC236}">
                <a16:creationId xmlns:a16="http://schemas.microsoft.com/office/drawing/2014/main" id="{14D78225-8F89-A241-BC5E-9974E1533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59" name="Rectangle 1309">
            <a:extLst>
              <a:ext uri="{FF2B5EF4-FFF2-40B4-BE49-F238E27FC236}">
                <a16:creationId xmlns:a16="http://schemas.microsoft.com/office/drawing/2014/main" id="{11EB9924-96D3-CC4E-BE8F-B9D0F280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0" name="Rectangle 1310">
            <a:extLst>
              <a:ext uri="{FF2B5EF4-FFF2-40B4-BE49-F238E27FC236}">
                <a16:creationId xmlns:a16="http://schemas.microsoft.com/office/drawing/2014/main" id="{FC77CD40-8849-F84A-A34D-FA55D4864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1" name="Rectangle 1311">
            <a:extLst>
              <a:ext uri="{FF2B5EF4-FFF2-40B4-BE49-F238E27FC236}">
                <a16:creationId xmlns:a16="http://schemas.microsoft.com/office/drawing/2014/main" id="{B4B82467-4733-BF4D-BFEA-45A37AC34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2" name="Rectangle 1312">
            <a:extLst>
              <a:ext uri="{FF2B5EF4-FFF2-40B4-BE49-F238E27FC236}">
                <a16:creationId xmlns:a16="http://schemas.microsoft.com/office/drawing/2014/main" id="{CA31D78B-1FA7-CF4C-A491-1D6DB3DEA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3" name="Rectangle 1313">
            <a:extLst>
              <a:ext uri="{FF2B5EF4-FFF2-40B4-BE49-F238E27FC236}">
                <a16:creationId xmlns:a16="http://schemas.microsoft.com/office/drawing/2014/main" id="{028072F0-1006-2E4A-89DA-03332B95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4" name="Rectangle 1314">
            <a:extLst>
              <a:ext uri="{FF2B5EF4-FFF2-40B4-BE49-F238E27FC236}">
                <a16:creationId xmlns:a16="http://schemas.microsoft.com/office/drawing/2014/main" id="{98AD1071-0EB8-B346-A6A5-7C40D2AFD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5" name="Rectangle 1315">
            <a:extLst>
              <a:ext uri="{FF2B5EF4-FFF2-40B4-BE49-F238E27FC236}">
                <a16:creationId xmlns:a16="http://schemas.microsoft.com/office/drawing/2014/main" id="{F0D2B2EB-CB9B-FA40-95B5-CD05FBA31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6" name="Rectangle 1316">
            <a:extLst>
              <a:ext uri="{FF2B5EF4-FFF2-40B4-BE49-F238E27FC236}">
                <a16:creationId xmlns:a16="http://schemas.microsoft.com/office/drawing/2014/main" id="{613645D8-5724-2742-B6C5-4FC17AB5D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7" name="Rectangle 1317">
            <a:extLst>
              <a:ext uri="{FF2B5EF4-FFF2-40B4-BE49-F238E27FC236}">
                <a16:creationId xmlns:a16="http://schemas.microsoft.com/office/drawing/2014/main" id="{7097CD8B-69A3-7948-9C1A-75F1087FC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8" name="Rectangle 1318">
            <a:extLst>
              <a:ext uri="{FF2B5EF4-FFF2-40B4-BE49-F238E27FC236}">
                <a16:creationId xmlns:a16="http://schemas.microsoft.com/office/drawing/2014/main" id="{7CF3D7A4-C010-B84E-AEC9-4D0D09821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69" name="Rectangle 1319">
            <a:extLst>
              <a:ext uri="{FF2B5EF4-FFF2-40B4-BE49-F238E27FC236}">
                <a16:creationId xmlns:a16="http://schemas.microsoft.com/office/drawing/2014/main" id="{04A0AC0E-216A-C640-BE4C-6DF00AA5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0" name="Rectangle 1320">
            <a:extLst>
              <a:ext uri="{FF2B5EF4-FFF2-40B4-BE49-F238E27FC236}">
                <a16:creationId xmlns:a16="http://schemas.microsoft.com/office/drawing/2014/main" id="{0D2D6AB6-E6E2-A04D-8483-9FE4B7857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1" name="Rectangle 1321">
            <a:extLst>
              <a:ext uri="{FF2B5EF4-FFF2-40B4-BE49-F238E27FC236}">
                <a16:creationId xmlns:a16="http://schemas.microsoft.com/office/drawing/2014/main" id="{3BF4A838-61E1-7248-B324-F47A9DCA3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2" name="Rectangle 1322">
            <a:extLst>
              <a:ext uri="{FF2B5EF4-FFF2-40B4-BE49-F238E27FC236}">
                <a16:creationId xmlns:a16="http://schemas.microsoft.com/office/drawing/2014/main" id="{BF5BB78C-19BB-A845-BC85-F3AB726B8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3" name="Rectangle 1323">
            <a:extLst>
              <a:ext uri="{FF2B5EF4-FFF2-40B4-BE49-F238E27FC236}">
                <a16:creationId xmlns:a16="http://schemas.microsoft.com/office/drawing/2014/main" id="{7B718564-6E07-DC40-AC22-7B73BB95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4" name="Rectangle 1324">
            <a:extLst>
              <a:ext uri="{FF2B5EF4-FFF2-40B4-BE49-F238E27FC236}">
                <a16:creationId xmlns:a16="http://schemas.microsoft.com/office/drawing/2014/main" id="{CFA81135-D364-F249-84D7-B6AB0453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5" name="Rectangle 1325">
            <a:extLst>
              <a:ext uri="{FF2B5EF4-FFF2-40B4-BE49-F238E27FC236}">
                <a16:creationId xmlns:a16="http://schemas.microsoft.com/office/drawing/2014/main" id="{66532557-A7B9-F845-B71E-5D667E13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6" name="Rectangle 1326">
            <a:extLst>
              <a:ext uri="{FF2B5EF4-FFF2-40B4-BE49-F238E27FC236}">
                <a16:creationId xmlns:a16="http://schemas.microsoft.com/office/drawing/2014/main" id="{A6AB2B68-3D8A-DE4D-84B3-556976C63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7" name="Rectangle 1327">
            <a:extLst>
              <a:ext uri="{FF2B5EF4-FFF2-40B4-BE49-F238E27FC236}">
                <a16:creationId xmlns:a16="http://schemas.microsoft.com/office/drawing/2014/main" id="{F20D7F20-FD2B-2A4D-9C12-49F4E1B0C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8" name="Rectangle 1328">
            <a:extLst>
              <a:ext uri="{FF2B5EF4-FFF2-40B4-BE49-F238E27FC236}">
                <a16:creationId xmlns:a16="http://schemas.microsoft.com/office/drawing/2014/main" id="{A617911E-A153-DA4E-ACDD-87E8A0F6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79" name="Rectangle 1329">
            <a:extLst>
              <a:ext uri="{FF2B5EF4-FFF2-40B4-BE49-F238E27FC236}">
                <a16:creationId xmlns:a16="http://schemas.microsoft.com/office/drawing/2014/main" id="{8AB2B25C-4379-5C49-B66F-1BAB45A4C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0" name="Rectangle 1330">
            <a:extLst>
              <a:ext uri="{FF2B5EF4-FFF2-40B4-BE49-F238E27FC236}">
                <a16:creationId xmlns:a16="http://schemas.microsoft.com/office/drawing/2014/main" id="{ED2471F3-3F68-8741-8186-972BD2FCF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1" name="Rectangle 1331">
            <a:extLst>
              <a:ext uri="{FF2B5EF4-FFF2-40B4-BE49-F238E27FC236}">
                <a16:creationId xmlns:a16="http://schemas.microsoft.com/office/drawing/2014/main" id="{8DDA914D-8668-4846-8CDC-ACA3CDC94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2" name="Rectangle 1332">
            <a:extLst>
              <a:ext uri="{FF2B5EF4-FFF2-40B4-BE49-F238E27FC236}">
                <a16:creationId xmlns:a16="http://schemas.microsoft.com/office/drawing/2014/main" id="{47E64B02-4829-524F-BC93-23DA90A0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3" name="Rectangle 1333">
            <a:extLst>
              <a:ext uri="{FF2B5EF4-FFF2-40B4-BE49-F238E27FC236}">
                <a16:creationId xmlns:a16="http://schemas.microsoft.com/office/drawing/2014/main" id="{6ABB85DC-6D50-6C4C-B9BB-166B79FE9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4" name="Rectangle 1334">
            <a:extLst>
              <a:ext uri="{FF2B5EF4-FFF2-40B4-BE49-F238E27FC236}">
                <a16:creationId xmlns:a16="http://schemas.microsoft.com/office/drawing/2014/main" id="{4CE13FA5-0F50-AB4C-A832-760D117C4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5" name="Rectangle 1335">
            <a:extLst>
              <a:ext uri="{FF2B5EF4-FFF2-40B4-BE49-F238E27FC236}">
                <a16:creationId xmlns:a16="http://schemas.microsoft.com/office/drawing/2014/main" id="{7474D082-7A62-584D-853E-4236CB408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6" name="Rectangle 1336">
            <a:extLst>
              <a:ext uri="{FF2B5EF4-FFF2-40B4-BE49-F238E27FC236}">
                <a16:creationId xmlns:a16="http://schemas.microsoft.com/office/drawing/2014/main" id="{C7B4AF30-5778-744D-A493-CA8E3C9A6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7" name="Rectangle 1337">
            <a:extLst>
              <a:ext uri="{FF2B5EF4-FFF2-40B4-BE49-F238E27FC236}">
                <a16:creationId xmlns:a16="http://schemas.microsoft.com/office/drawing/2014/main" id="{452BF541-E250-AB45-A698-DF6C3AC46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8" name="Rectangle 1338">
            <a:extLst>
              <a:ext uri="{FF2B5EF4-FFF2-40B4-BE49-F238E27FC236}">
                <a16:creationId xmlns:a16="http://schemas.microsoft.com/office/drawing/2014/main" id="{388E698F-B83A-CF4A-880D-774AF317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89" name="Rectangle 1339">
            <a:extLst>
              <a:ext uri="{FF2B5EF4-FFF2-40B4-BE49-F238E27FC236}">
                <a16:creationId xmlns:a16="http://schemas.microsoft.com/office/drawing/2014/main" id="{B22D78B9-3179-9C45-9D8C-7C8B61C51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0" name="Rectangle 1340">
            <a:extLst>
              <a:ext uri="{FF2B5EF4-FFF2-40B4-BE49-F238E27FC236}">
                <a16:creationId xmlns:a16="http://schemas.microsoft.com/office/drawing/2014/main" id="{4F3E9A0B-5DF5-7F41-AEAC-C62BE109E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1" name="Rectangle 1341">
            <a:extLst>
              <a:ext uri="{FF2B5EF4-FFF2-40B4-BE49-F238E27FC236}">
                <a16:creationId xmlns:a16="http://schemas.microsoft.com/office/drawing/2014/main" id="{1F0EBF6A-474E-064F-B799-794B65B74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2" name="Rectangle 1342">
            <a:extLst>
              <a:ext uri="{FF2B5EF4-FFF2-40B4-BE49-F238E27FC236}">
                <a16:creationId xmlns:a16="http://schemas.microsoft.com/office/drawing/2014/main" id="{07B7974B-F6BE-904A-A491-B1DBF831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3" name="Rectangle 1343">
            <a:extLst>
              <a:ext uri="{FF2B5EF4-FFF2-40B4-BE49-F238E27FC236}">
                <a16:creationId xmlns:a16="http://schemas.microsoft.com/office/drawing/2014/main" id="{EFB4DC06-F879-1F47-906E-F4684DD78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4" name="Rectangle 1344">
            <a:extLst>
              <a:ext uri="{FF2B5EF4-FFF2-40B4-BE49-F238E27FC236}">
                <a16:creationId xmlns:a16="http://schemas.microsoft.com/office/drawing/2014/main" id="{EE385BF9-44E0-C748-811B-8EE806D50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5" name="Rectangle 1345">
            <a:extLst>
              <a:ext uri="{FF2B5EF4-FFF2-40B4-BE49-F238E27FC236}">
                <a16:creationId xmlns:a16="http://schemas.microsoft.com/office/drawing/2014/main" id="{9AFAF36E-C879-1A40-9F22-610A8A3BF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6" name="Rectangle 1346">
            <a:extLst>
              <a:ext uri="{FF2B5EF4-FFF2-40B4-BE49-F238E27FC236}">
                <a16:creationId xmlns:a16="http://schemas.microsoft.com/office/drawing/2014/main" id="{5E870396-BADE-904B-AC25-F6CFA7AF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7" name="Rectangle 1347">
            <a:extLst>
              <a:ext uri="{FF2B5EF4-FFF2-40B4-BE49-F238E27FC236}">
                <a16:creationId xmlns:a16="http://schemas.microsoft.com/office/drawing/2014/main" id="{F49ADABA-5114-D841-8E21-A8E837292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8" name="Rectangle 1348">
            <a:extLst>
              <a:ext uri="{FF2B5EF4-FFF2-40B4-BE49-F238E27FC236}">
                <a16:creationId xmlns:a16="http://schemas.microsoft.com/office/drawing/2014/main" id="{DE5A211C-E928-3F46-A4AA-4D5C8D72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799" name="Rectangle 1349">
            <a:extLst>
              <a:ext uri="{FF2B5EF4-FFF2-40B4-BE49-F238E27FC236}">
                <a16:creationId xmlns:a16="http://schemas.microsoft.com/office/drawing/2014/main" id="{839B2890-B7B7-D640-A7A3-0E9BAFB98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0" name="Rectangle 1350">
            <a:extLst>
              <a:ext uri="{FF2B5EF4-FFF2-40B4-BE49-F238E27FC236}">
                <a16:creationId xmlns:a16="http://schemas.microsoft.com/office/drawing/2014/main" id="{F8656C60-3FAD-0B40-828E-E23EE920A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1" name="Rectangle 1351">
            <a:extLst>
              <a:ext uri="{FF2B5EF4-FFF2-40B4-BE49-F238E27FC236}">
                <a16:creationId xmlns:a16="http://schemas.microsoft.com/office/drawing/2014/main" id="{2F718868-A8AB-BF43-80FC-B8BB8E7BF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2" name="Rectangle 1352">
            <a:extLst>
              <a:ext uri="{FF2B5EF4-FFF2-40B4-BE49-F238E27FC236}">
                <a16:creationId xmlns:a16="http://schemas.microsoft.com/office/drawing/2014/main" id="{51FC8B23-E15D-224F-A53F-042E6D16C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3" name="Rectangle 1353">
            <a:extLst>
              <a:ext uri="{FF2B5EF4-FFF2-40B4-BE49-F238E27FC236}">
                <a16:creationId xmlns:a16="http://schemas.microsoft.com/office/drawing/2014/main" id="{B449971E-718A-AF45-BFF6-CADB13A8D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4" name="Rectangle 1354">
            <a:extLst>
              <a:ext uri="{FF2B5EF4-FFF2-40B4-BE49-F238E27FC236}">
                <a16:creationId xmlns:a16="http://schemas.microsoft.com/office/drawing/2014/main" id="{FD46E4D3-DF49-0649-95D7-B4BC2912D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5" name="Rectangle 1355">
            <a:extLst>
              <a:ext uri="{FF2B5EF4-FFF2-40B4-BE49-F238E27FC236}">
                <a16:creationId xmlns:a16="http://schemas.microsoft.com/office/drawing/2014/main" id="{8FCBA6C0-28D1-8B47-9643-98C2254FB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6" name="Rectangle 1356">
            <a:extLst>
              <a:ext uri="{FF2B5EF4-FFF2-40B4-BE49-F238E27FC236}">
                <a16:creationId xmlns:a16="http://schemas.microsoft.com/office/drawing/2014/main" id="{89734F8E-AEBF-DC4E-BFB9-C32B0337D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7" name="Rectangle 1357">
            <a:extLst>
              <a:ext uri="{FF2B5EF4-FFF2-40B4-BE49-F238E27FC236}">
                <a16:creationId xmlns:a16="http://schemas.microsoft.com/office/drawing/2014/main" id="{B8F0E670-C6B5-384C-9967-E014D394F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8" name="Rectangle 1358">
            <a:extLst>
              <a:ext uri="{FF2B5EF4-FFF2-40B4-BE49-F238E27FC236}">
                <a16:creationId xmlns:a16="http://schemas.microsoft.com/office/drawing/2014/main" id="{F085526A-E352-0E47-A1AA-EE41B617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09" name="Rectangle 1359">
            <a:extLst>
              <a:ext uri="{FF2B5EF4-FFF2-40B4-BE49-F238E27FC236}">
                <a16:creationId xmlns:a16="http://schemas.microsoft.com/office/drawing/2014/main" id="{8C276542-85DE-D743-B891-5C1F205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0" name="Rectangle 1360">
            <a:extLst>
              <a:ext uri="{FF2B5EF4-FFF2-40B4-BE49-F238E27FC236}">
                <a16:creationId xmlns:a16="http://schemas.microsoft.com/office/drawing/2014/main" id="{F2A9DE75-450A-4444-8D7B-895C18EF6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1" name="Rectangle 1361">
            <a:extLst>
              <a:ext uri="{FF2B5EF4-FFF2-40B4-BE49-F238E27FC236}">
                <a16:creationId xmlns:a16="http://schemas.microsoft.com/office/drawing/2014/main" id="{CC08FAA9-AD46-814C-B8A9-45C3D916F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2" name="Rectangle 1362">
            <a:extLst>
              <a:ext uri="{FF2B5EF4-FFF2-40B4-BE49-F238E27FC236}">
                <a16:creationId xmlns:a16="http://schemas.microsoft.com/office/drawing/2014/main" id="{DC9ED7B8-AC19-CF48-8352-17EF9B9FE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3" name="Rectangle 1363">
            <a:extLst>
              <a:ext uri="{FF2B5EF4-FFF2-40B4-BE49-F238E27FC236}">
                <a16:creationId xmlns:a16="http://schemas.microsoft.com/office/drawing/2014/main" id="{951D8390-971A-8740-A6D5-7881CB578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4" name="Rectangle 1364">
            <a:extLst>
              <a:ext uri="{FF2B5EF4-FFF2-40B4-BE49-F238E27FC236}">
                <a16:creationId xmlns:a16="http://schemas.microsoft.com/office/drawing/2014/main" id="{A1111973-9161-9E4D-9BD4-7C4EE95F6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5" name="Rectangle 1365">
            <a:extLst>
              <a:ext uri="{FF2B5EF4-FFF2-40B4-BE49-F238E27FC236}">
                <a16:creationId xmlns:a16="http://schemas.microsoft.com/office/drawing/2014/main" id="{066DAD3F-123A-F041-8BF8-AD6919FF7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6" name="Rectangle 1366">
            <a:extLst>
              <a:ext uri="{FF2B5EF4-FFF2-40B4-BE49-F238E27FC236}">
                <a16:creationId xmlns:a16="http://schemas.microsoft.com/office/drawing/2014/main" id="{824F736F-90B6-0047-B51C-252013E18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7" name="Rectangle 1367">
            <a:extLst>
              <a:ext uri="{FF2B5EF4-FFF2-40B4-BE49-F238E27FC236}">
                <a16:creationId xmlns:a16="http://schemas.microsoft.com/office/drawing/2014/main" id="{60A298BB-1BB2-A54B-96BF-D1A24800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8" name="Rectangle 1368">
            <a:extLst>
              <a:ext uri="{FF2B5EF4-FFF2-40B4-BE49-F238E27FC236}">
                <a16:creationId xmlns:a16="http://schemas.microsoft.com/office/drawing/2014/main" id="{F4658A63-DF36-6F47-A0D9-5968D12F8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19" name="Rectangle 1369">
            <a:extLst>
              <a:ext uri="{FF2B5EF4-FFF2-40B4-BE49-F238E27FC236}">
                <a16:creationId xmlns:a16="http://schemas.microsoft.com/office/drawing/2014/main" id="{02899699-F60A-FA45-8B22-80B73C6F8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0" name="Rectangle 1370">
            <a:extLst>
              <a:ext uri="{FF2B5EF4-FFF2-40B4-BE49-F238E27FC236}">
                <a16:creationId xmlns:a16="http://schemas.microsoft.com/office/drawing/2014/main" id="{EDDF2D8F-7B42-3140-BDF9-835883B23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1" name="Rectangle 1371">
            <a:extLst>
              <a:ext uri="{FF2B5EF4-FFF2-40B4-BE49-F238E27FC236}">
                <a16:creationId xmlns:a16="http://schemas.microsoft.com/office/drawing/2014/main" id="{51C2461B-E77B-7645-8CB3-88B21DB2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2" name="Rectangle 1372">
            <a:extLst>
              <a:ext uri="{FF2B5EF4-FFF2-40B4-BE49-F238E27FC236}">
                <a16:creationId xmlns:a16="http://schemas.microsoft.com/office/drawing/2014/main" id="{A763B26D-22EB-BE40-8D6A-ADB675051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3" name="Rectangle 1373">
            <a:extLst>
              <a:ext uri="{FF2B5EF4-FFF2-40B4-BE49-F238E27FC236}">
                <a16:creationId xmlns:a16="http://schemas.microsoft.com/office/drawing/2014/main" id="{EB57A8BE-8AD4-0449-9762-0B75E5484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4" name="Rectangle 1374">
            <a:extLst>
              <a:ext uri="{FF2B5EF4-FFF2-40B4-BE49-F238E27FC236}">
                <a16:creationId xmlns:a16="http://schemas.microsoft.com/office/drawing/2014/main" id="{0A704F78-2F0D-F043-90CD-45E8D5977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5" name="Rectangle 1375">
            <a:extLst>
              <a:ext uri="{FF2B5EF4-FFF2-40B4-BE49-F238E27FC236}">
                <a16:creationId xmlns:a16="http://schemas.microsoft.com/office/drawing/2014/main" id="{54AD961F-F3EF-9243-A9C7-5FB8C8EAA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6" name="Rectangle 1376">
            <a:extLst>
              <a:ext uri="{FF2B5EF4-FFF2-40B4-BE49-F238E27FC236}">
                <a16:creationId xmlns:a16="http://schemas.microsoft.com/office/drawing/2014/main" id="{2E48DB02-27FD-BD4B-A42C-C289C2465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7" name="Rectangle 1377">
            <a:extLst>
              <a:ext uri="{FF2B5EF4-FFF2-40B4-BE49-F238E27FC236}">
                <a16:creationId xmlns:a16="http://schemas.microsoft.com/office/drawing/2014/main" id="{E612500B-0E29-2B4D-9E1F-6FBB63A5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1784350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8" name="Rectangle 1378">
            <a:extLst>
              <a:ext uri="{FF2B5EF4-FFF2-40B4-BE49-F238E27FC236}">
                <a16:creationId xmlns:a16="http://schemas.microsoft.com/office/drawing/2014/main" id="{51406E5B-6B29-1446-95A6-94592BA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1784350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29" name="Rectangle 1379">
            <a:extLst>
              <a:ext uri="{FF2B5EF4-FFF2-40B4-BE49-F238E27FC236}">
                <a16:creationId xmlns:a16="http://schemas.microsoft.com/office/drawing/2014/main" id="{D793B978-513E-FC4F-964D-D62209B01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02882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0" name="Rectangle 1380">
            <a:extLst>
              <a:ext uri="{FF2B5EF4-FFF2-40B4-BE49-F238E27FC236}">
                <a16:creationId xmlns:a16="http://schemas.microsoft.com/office/drawing/2014/main" id="{FA7DD370-7AEE-A548-9295-F0FAA34D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02882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1" name="Rectangle 1381">
            <a:extLst>
              <a:ext uri="{FF2B5EF4-FFF2-40B4-BE49-F238E27FC236}">
                <a16:creationId xmlns:a16="http://schemas.microsoft.com/office/drawing/2014/main" id="{51368433-B39B-B342-B895-9E71EC7EE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22751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2" name="Rectangle 1382">
            <a:extLst>
              <a:ext uri="{FF2B5EF4-FFF2-40B4-BE49-F238E27FC236}">
                <a16:creationId xmlns:a16="http://schemas.microsoft.com/office/drawing/2014/main" id="{D2AED592-5361-A347-8DD9-12F8F310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22751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3" name="Rectangle 1383">
            <a:extLst>
              <a:ext uri="{FF2B5EF4-FFF2-40B4-BE49-F238E27FC236}">
                <a16:creationId xmlns:a16="http://schemas.microsoft.com/office/drawing/2014/main" id="{092C1411-FACB-434A-8FD7-EACA4AD2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47198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4" name="Rectangle 1384">
            <a:extLst>
              <a:ext uri="{FF2B5EF4-FFF2-40B4-BE49-F238E27FC236}">
                <a16:creationId xmlns:a16="http://schemas.microsoft.com/office/drawing/2014/main" id="{36DCFBEB-51E3-E049-8C20-8EE850427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47198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5" name="Rectangle 1385">
            <a:extLst>
              <a:ext uri="{FF2B5EF4-FFF2-40B4-BE49-F238E27FC236}">
                <a16:creationId xmlns:a16="http://schemas.microsoft.com/office/drawing/2014/main" id="{18275FF4-E637-9B42-984C-1160E58C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716463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6" name="Rectangle 1386">
            <a:extLst>
              <a:ext uri="{FF2B5EF4-FFF2-40B4-BE49-F238E27FC236}">
                <a16:creationId xmlns:a16="http://schemas.microsoft.com/office/drawing/2014/main" id="{284F4D82-E0B6-9E48-8D8A-455AAC96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716463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7" name="Rectangle 1387">
            <a:extLst>
              <a:ext uri="{FF2B5EF4-FFF2-40B4-BE49-F238E27FC236}">
                <a16:creationId xmlns:a16="http://schemas.microsoft.com/office/drawing/2014/main" id="{097CD57A-BC7D-D44A-8BAC-5C9414486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96093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8" name="Rectangle 1388">
            <a:extLst>
              <a:ext uri="{FF2B5EF4-FFF2-40B4-BE49-F238E27FC236}">
                <a16:creationId xmlns:a16="http://schemas.microsoft.com/office/drawing/2014/main" id="{F51AE02A-D689-DD49-B7C9-384EEA7D6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96093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39" name="Rectangle 1389">
            <a:extLst>
              <a:ext uri="{FF2B5EF4-FFF2-40B4-BE49-F238E27FC236}">
                <a16:creationId xmlns:a16="http://schemas.microsoft.com/office/drawing/2014/main" id="{1CE8CECE-AEE1-4245-A8DB-8EE80425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205413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0" name="Rectangle 1390">
            <a:extLst>
              <a:ext uri="{FF2B5EF4-FFF2-40B4-BE49-F238E27FC236}">
                <a16:creationId xmlns:a16="http://schemas.microsoft.com/office/drawing/2014/main" id="{EF9BAEE2-B30B-DC45-9800-DBE1B59F7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205413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1" name="Rectangle 1391">
            <a:extLst>
              <a:ext uri="{FF2B5EF4-FFF2-40B4-BE49-F238E27FC236}">
                <a16:creationId xmlns:a16="http://schemas.microsoft.com/office/drawing/2014/main" id="{F5B8CF03-D68A-654C-99A8-E3F881BF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44988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2" name="Rectangle 1392">
            <a:extLst>
              <a:ext uri="{FF2B5EF4-FFF2-40B4-BE49-F238E27FC236}">
                <a16:creationId xmlns:a16="http://schemas.microsoft.com/office/drawing/2014/main" id="{194BBF81-38C4-174B-9BBF-F0EB62F99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44988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3" name="Rectangle 1393">
            <a:extLst>
              <a:ext uri="{FF2B5EF4-FFF2-40B4-BE49-F238E27FC236}">
                <a16:creationId xmlns:a16="http://schemas.microsoft.com/office/drawing/2014/main" id="{A7C32D26-76EF-F445-B8A0-60508EA81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694363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4" name="Rectangle 1394">
            <a:extLst>
              <a:ext uri="{FF2B5EF4-FFF2-40B4-BE49-F238E27FC236}">
                <a16:creationId xmlns:a16="http://schemas.microsoft.com/office/drawing/2014/main" id="{DADBE629-2ADC-2147-9755-8534542BA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694363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5" name="Rectangle 1395">
            <a:extLst>
              <a:ext uri="{FF2B5EF4-FFF2-40B4-BE49-F238E27FC236}">
                <a16:creationId xmlns:a16="http://schemas.microsoft.com/office/drawing/2014/main" id="{CF9F4D29-1E53-164B-89FF-7EC13E19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93883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6" name="Rectangle 1396">
            <a:extLst>
              <a:ext uri="{FF2B5EF4-FFF2-40B4-BE49-F238E27FC236}">
                <a16:creationId xmlns:a16="http://schemas.microsoft.com/office/drawing/2014/main" id="{7E317151-7358-5747-B1E1-18247C01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93883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7" name="Rectangle 1397">
            <a:extLst>
              <a:ext uri="{FF2B5EF4-FFF2-40B4-BE49-F238E27FC236}">
                <a16:creationId xmlns:a16="http://schemas.microsoft.com/office/drawing/2014/main" id="{EA19EE2D-EF01-1C4C-9802-940ED100C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6183313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8" name="Rectangle 1398">
            <a:extLst>
              <a:ext uri="{FF2B5EF4-FFF2-40B4-BE49-F238E27FC236}">
                <a16:creationId xmlns:a16="http://schemas.microsoft.com/office/drawing/2014/main" id="{76C19E40-96DE-EF41-930A-21D0EE9CD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6183313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49" name="Rectangle 1399">
            <a:extLst>
              <a:ext uri="{FF2B5EF4-FFF2-40B4-BE49-F238E27FC236}">
                <a16:creationId xmlns:a16="http://schemas.microsoft.com/office/drawing/2014/main" id="{12E32951-D608-6349-875C-54C5BF432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6427788"/>
            <a:ext cx="28575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0" name="Rectangle 1400">
            <a:extLst>
              <a:ext uri="{FF2B5EF4-FFF2-40B4-BE49-F238E27FC236}">
                <a16:creationId xmlns:a16="http://schemas.microsoft.com/office/drawing/2014/main" id="{D29E559E-BB93-4F41-B6F7-E4CBE9747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6427788"/>
            <a:ext cx="28575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1" name="Rectangle 1401">
            <a:extLst>
              <a:ext uri="{FF2B5EF4-FFF2-40B4-BE49-F238E27FC236}">
                <a16:creationId xmlns:a16="http://schemas.microsoft.com/office/drawing/2014/main" id="{8D251550-2F38-4E4F-B490-C3A862A3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27330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2" name="Rectangle 1402">
            <a:extLst>
              <a:ext uri="{FF2B5EF4-FFF2-40B4-BE49-F238E27FC236}">
                <a16:creationId xmlns:a16="http://schemas.microsoft.com/office/drawing/2014/main" id="{B6CFED08-5E59-3E46-A4A6-A052A445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27330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3" name="Rectangle 1403">
            <a:extLst>
              <a:ext uri="{FF2B5EF4-FFF2-40B4-BE49-F238E27FC236}">
                <a16:creationId xmlns:a16="http://schemas.microsoft.com/office/drawing/2014/main" id="{73BB6B1C-DA8F-E740-8E86-BB5A01FE4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51777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4" name="Rectangle 1404">
            <a:extLst>
              <a:ext uri="{FF2B5EF4-FFF2-40B4-BE49-F238E27FC236}">
                <a16:creationId xmlns:a16="http://schemas.microsoft.com/office/drawing/2014/main" id="{B2BD4B46-B839-4C4E-82C7-26F0855CC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51777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5" name="Rectangle 1405">
            <a:extLst>
              <a:ext uri="{FF2B5EF4-FFF2-40B4-BE49-F238E27FC236}">
                <a16:creationId xmlns:a16="http://schemas.microsoft.com/office/drawing/2014/main" id="{A274415E-F869-904D-9AD9-4B48ED0A5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76225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6" name="Rectangle 1406">
            <a:extLst>
              <a:ext uri="{FF2B5EF4-FFF2-40B4-BE49-F238E27FC236}">
                <a16:creationId xmlns:a16="http://schemas.microsoft.com/office/drawing/2014/main" id="{EC130D96-76BD-2743-904C-2F8446F3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276225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7" name="Rectangle 1407">
            <a:extLst>
              <a:ext uri="{FF2B5EF4-FFF2-40B4-BE49-F238E27FC236}">
                <a16:creationId xmlns:a16="http://schemas.microsoft.com/office/drawing/2014/main" id="{E6AD12CB-CB3A-EE43-BC3D-2BC031DD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00672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8" name="Rectangle 1408">
            <a:extLst>
              <a:ext uri="{FF2B5EF4-FFF2-40B4-BE49-F238E27FC236}">
                <a16:creationId xmlns:a16="http://schemas.microsoft.com/office/drawing/2014/main" id="{18BEB338-70DC-4B42-A155-BC794B64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00672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59" name="Rectangle 1409">
            <a:extLst>
              <a:ext uri="{FF2B5EF4-FFF2-40B4-BE49-F238E27FC236}">
                <a16:creationId xmlns:a16="http://schemas.microsoft.com/office/drawing/2014/main" id="{7BA72C4C-1BE3-764E-942D-154C50296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25120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0" name="Rectangle 1410">
            <a:extLst>
              <a:ext uri="{FF2B5EF4-FFF2-40B4-BE49-F238E27FC236}">
                <a16:creationId xmlns:a16="http://schemas.microsoft.com/office/drawing/2014/main" id="{0B073746-3B16-A444-A699-71245B47A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25120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1" name="Rectangle 1411">
            <a:extLst>
              <a:ext uri="{FF2B5EF4-FFF2-40B4-BE49-F238E27FC236}">
                <a16:creationId xmlns:a16="http://schemas.microsoft.com/office/drawing/2014/main" id="{CDC43070-F7D8-944D-AF09-CA6B435E3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495675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2" name="Rectangle 1412">
            <a:extLst>
              <a:ext uri="{FF2B5EF4-FFF2-40B4-BE49-F238E27FC236}">
                <a16:creationId xmlns:a16="http://schemas.microsoft.com/office/drawing/2014/main" id="{FD43B86C-C8D7-8A42-B064-C983EBB4D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495675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3" name="Rectangle 1413">
            <a:extLst>
              <a:ext uri="{FF2B5EF4-FFF2-40B4-BE49-F238E27FC236}">
                <a16:creationId xmlns:a16="http://schemas.microsoft.com/office/drawing/2014/main" id="{76533156-A398-9643-B8DB-E41FBAC20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740150"/>
            <a:ext cx="28575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4" name="Rectangle 1414">
            <a:extLst>
              <a:ext uri="{FF2B5EF4-FFF2-40B4-BE49-F238E27FC236}">
                <a16:creationId xmlns:a16="http://schemas.microsoft.com/office/drawing/2014/main" id="{8D828734-8208-EA47-936B-9FD3FCF4F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740150"/>
            <a:ext cx="28575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5" name="Rectangle 1415">
            <a:extLst>
              <a:ext uri="{FF2B5EF4-FFF2-40B4-BE49-F238E27FC236}">
                <a16:creationId xmlns:a16="http://schemas.microsoft.com/office/drawing/2014/main" id="{C76881DD-29A4-CC45-88F7-A696C68D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983038"/>
            <a:ext cx="28575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6" name="Rectangle 1416">
            <a:extLst>
              <a:ext uri="{FF2B5EF4-FFF2-40B4-BE49-F238E27FC236}">
                <a16:creationId xmlns:a16="http://schemas.microsoft.com/office/drawing/2014/main" id="{65802973-B534-624F-A395-1DAED6FFD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3983038"/>
            <a:ext cx="28575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7" name="Rectangle 1418">
            <a:extLst>
              <a:ext uri="{FF2B5EF4-FFF2-40B4-BE49-F238E27FC236}">
                <a16:creationId xmlns:a16="http://schemas.microsoft.com/office/drawing/2014/main" id="{E6FF8ECC-160A-6742-A76E-748902E7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8" name="Rectangle 1419">
            <a:extLst>
              <a:ext uri="{FF2B5EF4-FFF2-40B4-BE49-F238E27FC236}">
                <a16:creationId xmlns:a16="http://schemas.microsoft.com/office/drawing/2014/main" id="{412A47E4-2A58-2B48-87D3-57067472F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69" name="Rectangle 1420">
            <a:extLst>
              <a:ext uri="{FF2B5EF4-FFF2-40B4-BE49-F238E27FC236}">
                <a16:creationId xmlns:a16="http://schemas.microsoft.com/office/drawing/2014/main" id="{DB0A7C06-80B9-D540-9BE3-5FEA3FDA2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0" name="Rectangle 1421">
            <a:extLst>
              <a:ext uri="{FF2B5EF4-FFF2-40B4-BE49-F238E27FC236}">
                <a16:creationId xmlns:a16="http://schemas.microsoft.com/office/drawing/2014/main" id="{D2F65C0C-047F-D447-BA0D-9DF7765BF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1" name="Rectangle 1422">
            <a:extLst>
              <a:ext uri="{FF2B5EF4-FFF2-40B4-BE49-F238E27FC236}">
                <a16:creationId xmlns:a16="http://schemas.microsoft.com/office/drawing/2014/main" id="{2575D87E-738F-9144-AB89-61833BF04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2" name="Rectangle 1423">
            <a:extLst>
              <a:ext uri="{FF2B5EF4-FFF2-40B4-BE49-F238E27FC236}">
                <a16:creationId xmlns:a16="http://schemas.microsoft.com/office/drawing/2014/main" id="{F7BABA81-B268-734A-80F6-A54AEC65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3" name="Rectangle 1424">
            <a:extLst>
              <a:ext uri="{FF2B5EF4-FFF2-40B4-BE49-F238E27FC236}">
                <a16:creationId xmlns:a16="http://schemas.microsoft.com/office/drawing/2014/main" id="{D72B889F-E3E0-9E44-AF16-E2AF559E1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4" name="Rectangle 1425">
            <a:extLst>
              <a:ext uri="{FF2B5EF4-FFF2-40B4-BE49-F238E27FC236}">
                <a16:creationId xmlns:a16="http://schemas.microsoft.com/office/drawing/2014/main" id="{9908EDA2-8651-3D47-8A9A-F26EDB84E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5" name="Rectangle 1426">
            <a:extLst>
              <a:ext uri="{FF2B5EF4-FFF2-40B4-BE49-F238E27FC236}">
                <a16:creationId xmlns:a16="http://schemas.microsoft.com/office/drawing/2014/main" id="{E4A580A6-C57E-FE46-B08E-842D1EBCE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6" name="Rectangle 1427">
            <a:extLst>
              <a:ext uri="{FF2B5EF4-FFF2-40B4-BE49-F238E27FC236}">
                <a16:creationId xmlns:a16="http://schemas.microsoft.com/office/drawing/2014/main" id="{66930EFF-CAE7-374B-978F-84DD00075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7" name="Rectangle 1428">
            <a:extLst>
              <a:ext uri="{FF2B5EF4-FFF2-40B4-BE49-F238E27FC236}">
                <a16:creationId xmlns:a16="http://schemas.microsoft.com/office/drawing/2014/main" id="{3B1FD43B-8AAF-1E4B-92E5-92E156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8" name="Rectangle 1429">
            <a:extLst>
              <a:ext uri="{FF2B5EF4-FFF2-40B4-BE49-F238E27FC236}">
                <a16:creationId xmlns:a16="http://schemas.microsoft.com/office/drawing/2014/main" id="{9B7B0B3F-36DC-7848-AA92-F3F3F9AEC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79" name="Rectangle 1430">
            <a:extLst>
              <a:ext uri="{FF2B5EF4-FFF2-40B4-BE49-F238E27FC236}">
                <a16:creationId xmlns:a16="http://schemas.microsoft.com/office/drawing/2014/main" id="{50835E24-0CAD-EE4B-9FE4-99E6E2467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0" name="Rectangle 1431">
            <a:extLst>
              <a:ext uri="{FF2B5EF4-FFF2-40B4-BE49-F238E27FC236}">
                <a16:creationId xmlns:a16="http://schemas.microsoft.com/office/drawing/2014/main" id="{0BF57C36-07CC-E043-92F6-2EEBA0CE8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1" name="Rectangle 1432">
            <a:extLst>
              <a:ext uri="{FF2B5EF4-FFF2-40B4-BE49-F238E27FC236}">
                <a16:creationId xmlns:a16="http://schemas.microsoft.com/office/drawing/2014/main" id="{6C3C0AF9-42E0-9748-BE32-AF2807B62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2" name="Rectangle 1433">
            <a:extLst>
              <a:ext uri="{FF2B5EF4-FFF2-40B4-BE49-F238E27FC236}">
                <a16:creationId xmlns:a16="http://schemas.microsoft.com/office/drawing/2014/main" id="{037EB43A-2F30-3548-9191-B18C6BA3A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3" name="Rectangle 1434">
            <a:extLst>
              <a:ext uri="{FF2B5EF4-FFF2-40B4-BE49-F238E27FC236}">
                <a16:creationId xmlns:a16="http://schemas.microsoft.com/office/drawing/2014/main" id="{920FB443-BD21-2542-9C35-F9C9EA0B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4" name="Rectangle 1435">
            <a:extLst>
              <a:ext uri="{FF2B5EF4-FFF2-40B4-BE49-F238E27FC236}">
                <a16:creationId xmlns:a16="http://schemas.microsoft.com/office/drawing/2014/main" id="{514819D5-9E96-674A-A3BE-EC30AE7F9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5" name="Rectangle 1436">
            <a:extLst>
              <a:ext uri="{FF2B5EF4-FFF2-40B4-BE49-F238E27FC236}">
                <a16:creationId xmlns:a16="http://schemas.microsoft.com/office/drawing/2014/main" id="{8EA6C982-B9C0-8F43-AA84-30163D673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6" name="Rectangle 1437">
            <a:extLst>
              <a:ext uri="{FF2B5EF4-FFF2-40B4-BE49-F238E27FC236}">
                <a16:creationId xmlns:a16="http://schemas.microsoft.com/office/drawing/2014/main" id="{C0D23252-4447-5748-ADD5-99C4863E1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7" name="Rectangle 1438">
            <a:extLst>
              <a:ext uri="{FF2B5EF4-FFF2-40B4-BE49-F238E27FC236}">
                <a16:creationId xmlns:a16="http://schemas.microsoft.com/office/drawing/2014/main" id="{643BB3DB-13A8-9A4C-AFEF-C2F7A684B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8" name="Rectangle 1439">
            <a:extLst>
              <a:ext uri="{FF2B5EF4-FFF2-40B4-BE49-F238E27FC236}">
                <a16:creationId xmlns:a16="http://schemas.microsoft.com/office/drawing/2014/main" id="{4C354967-7E75-AE46-AB21-1CB330347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89" name="Rectangle 1440">
            <a:extLst>
              <a:ext uri="{FF2B5EF4-FFF2-40B4-BE49-F238E27FC236}">
                <a16:creationId xmlns:a16="http://schemas.microsoft.com/office/drawing/2014/main" id="{F79B3FAA-B4DC-2A4E-ADC9-8A9B95B61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0" name="Rectangle 1441">
            <a:extLst>
              <a:ext uri="{FF2B5EF4-FFF2-40B4-BE49-F238E27FC236}">
                <a16:creationId xmlns:a16="http://schemas.microsoft.com/office/drawing/2014/main" id="{5AF3E327-22CD-3844-9116-606B88CF6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1" name="Rectangle 1442">
            <a:extLst>
              <a:ext uri="{FF2B5EF4-FFF2-40B4-BE49-F238E27FC236}">
                <a16:creationId xmlns:a16="http://schemas.microsoft.com/office/drawing/2014/main" id="{0014B8A3-1A8F-D846-8476-907868BB1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2" name="Rectangle 1443">
            <a:extLst>
              <a:ext uri="{FF2B5EF4-FFF2-40B4-BE49-F238E27FC236}">
                <a16:creationId xmlns:a16="http://schemas.microsoft.com/office/drawing/2014/main" id="{D479B119-7985-DD40-A26D-DC4B917F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3" name="Rectangle 1444">
            <a:extLst>
              <a:ext uri="{FF2B5EF4-FFF2-40B4-BE49-F238E27FC236}">
                <a16:creationId xmlns:a16="http://schemas.microsoft.com/office/drawing/2014/main" id="{99337A59-D95A-9B47-B0BA-3A789B16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4" name="Rectangle 1445">
            <a:extLst>
              <a:ext uri="{FF2B5EF4-FFF2-40B4-BE49-F238E27FC236}">
                <a16:creationId xmlns:a16="http://schemas.microsoft.com/office/drawing/2014/main" id="{F8DA975A-D240-1849-B1A7-1F242EC4C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5" name="Rectangle 1446">
            <a:extLst>
              <a:ext uri="{FF2B5EF4-FFF2-40B4-BE49-F238E27FC236}">
                <a16:creationId xmlns:a16="http://schemas.microsoft.com/office/drawing/2014/main" id="{57C30AC7-D392-9243-9977-F55E99AF0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6" name="Rectangle 1447">
            <a:extLst>
              <a:ext uri="{FF2B5EF4-FFF2-40B4-BE49-F238E27FC236}">
                <a16:creationId xmlns:a16="http://schemas.microsoft.com/office/drawing/2014/main" id="{DCF2E020-E561-4847-B7AB-DCB3C263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7" name="Rectangle 1448">
            <a:extLst>
              <a:ext uri="{FF2B5EF4-FFF2-40B4-BE49-F238E27FC236}">
                <a16:creationId xmlns:a16="http://schemas.microsoft.com/office/drawing/2014/main" id="{1AD1C96D-1B4D-AC4F-B1CF-1B48490D0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8" name="Rectangle 1449">
            <a:extLst>
              <a:ext uri="{FF2B5EF4-FFF2-40B4-BE49-F238E27FC236}">
                <a16:creationId xmlns:a16="http://schemas.microsoft.com/office/drawing/2014/main" id="{FC5D4CBF-7D80-C840-9675-A9FD955B2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899" name="Rectangle 1450">
            <a:extLst>
              <a:ext uri="{FF2B5EF4-FFF2-40B4-BE49-F238E27FC236}">
                <a16:creationId xmlns:a16="http://schemas.microsoft.com/office/drawing/2014/main" id="{5F5878A6-E19D-A740-B25D-610A2EAEF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0" name="Rectangle 1451">
            <a:extLst>
              <a:ext uri="{FF2B5EF4-FFF2-40B4-BE49-F238E27FC236}">
                <a16:creationId xmlns:a16="http://schemas.microsoft.com/office/drawing/2014/main" id="{60C17F44-E9C7-C546-8EF5-17C22ADB0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1" name="Rectangle 1452">
            <a:extLst>
              <a:ext uri="{FF2B5EF4-FFF2-40B4-BE49-F238E27FC236}">
                <a16:creationId xmlns:a16="http://schemas.microsoft.com/office/drawing/2014/main" id="{939C0D68-D420-0A4E-A558-F7530D600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2" name="Rectangle 1453">
            <a:extLst>
              <a:ext uri="{FF2B5EF4-FFF2-40B4-BE49-F238E27FC236}">
                <a16:creationId xmlns:a16="http://schemas.microsoft.com/office/drawing/2014/main" id="{3AA46E4A-4858-4149-8515-F07FEE08A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3" name="Rectangle 1454">
            <a:extLst>
              <a:ext uri="{FF2B5EF4-FFF2-40B4-BE49-F238E27FC236}">
                <a16:creationId xmlns:a16="http://schemas.microsoft.com/office/drawing/2014/main" id="{BCDD8937-4619-4045-8B9C-16592CA6B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4" name="Rectangle 1455">
            <a:extLst>
              <a:ext uri="{FF2B5EF4-FFF2-40B4-BE49-F238E27FC236}">
                <a16:creationId xmlns:a16="http://schemas.microsoft.com/office/drawing/2014/main" id="{308BB16C-B254-8B45-8C3F-FF68717DA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5" name="Rectangle 1456">
            <a:extLst>
              <a:ext uri="{FF2B5EF4-FFF2-40B4-BE49-F238E27FC236}">
                <a16:creationId xmlns:a16="http://schemas.microsoft.com/office/drawing/2014/main" id="{8CA51FE6-DE54-4C45-906C-2661196FD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6" name="Rectangle 1457">
            <a:extLst>
              <a:ext uri="{FF2B5EF4-FFF2-40B4-BE49-F238E27FC236}">
                <a16:creationId xmlns:a16="http://schemas.microsoft.com/office/drawing/2014/main" id="{9C892509-04AD-B644-BA74-AC512C45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7" name="Rectangle 1458">
            <a:extLst>
              <a:ext uri="{FF2B5EF4-FFF2-40B4-BE49-F238E27FC236}">
                <a16:creationId xmlns:a16="http://schemas.microsoft.com/office/drawing/2014/main" id="{676C347C-342A-634E-9A7D-BB5BE6F6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8" name="Rectangle 1459">
            <a:extLst>
              <a:ext uri="{FF2B5EF4-FFF2-40B4-BE49-F238E27FC236}">
                <a16:creationId xmlns:a16="http://schemas.microsoft.com/office/drawing/2014/main" id="{2B3CE27A-3C99-0E40-92BE-4E2B33BA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09" name="Rectangle 1460">
            <a:extLst>
              <a:ext uri="{FF2B5EF4-FFF2-40B4-BE49-F238E27FC236}">
                <a16:creationId xmlns:a16="http://schemas.microsoft.com/office/drawing/2014/main" id="{F6A2BD68-CBB2-914C-A667-C9EBD93C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0" name="Rectangle 1461">
            <a:extLst>
              <a:ext uri="{FF2B5EF4-FFF2-40B4-BE49-F238E27FC236}">
                <a16:creationId xmlns:a16="http://schemas.microsoft.com/office/drawing/2014/main" id="{D7B4EDCE-9A77-044D-914B-8AD60527B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1" name="Rectangle 1462">
            <a:extLst>
              <a:ext uri="{FF2B5EF4-FFF2-40B4-BE49-F238E27FC236}">
                <a16:creationId xmlns:a16="http://schemas.microsoft.com/office/drawing/2014/main" id="{B6AC1EC7-8F84-9248-936B-F2D38CADA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2" name="Rectangle 1463">
            <a:extLst>
              <a:ext uri="{FF2B5EF4-FFF2-40B4-BE49-F238E27FC236}">
                <a16:creationId xmlns:a16="http://schemas.microsoft.com/office/drawing/2014/main" id="{160AC9B2-646A-4242-8D40-6F4C4EDC1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3" name="Rectangle 1464">
            <a:extLst>
              <a:ext uri="{FF2B5EF4-FFF2-40B4-BE49-F238E27FC236}">
                <a16:creationId xmlns:a16="http://schemas.microsoft.com/office/drawing/2014/main" id="{CC272ABF-41E1-3F48-972A-87E9F6381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4" name="Rectangle 1465">
            <a:extLst>
              <a:ext uri="{FF2B5EF4-FFF2-40B4-BE49-F238E27FC236}">
                <a16:creationId xmlns:a16="http://schemas.microsoft.com/office/drawing/2014/main" id="{87DB4A6A-3299-E042-94DE-2F2A9A964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5" name="Rectangle 1466">
            <a:extLst>
              <a:ext uri="{FF2B5EF4-FFF2-40B4-BE49-F238E27FC236}">
                <a16:creationId xmlns:a16="http://schemas.microsoft.com/office/drawing/2014/main" id="{80F8D8F6-804B-5846-9637-6F54A2710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6" name="Rectangle 1467">
            <a:extLst>
              <a:ext uri="{FF2B5EF4-FFF2-40B4-BE49-F238E27FC236}">
                <a16:creationId xmlns:a16="http://schemas.microsoft.com/office/drawing/2014/main" id="{A7978536-17DB-C748-943B-DF22218B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7" name="Rectangle 1468">
            <a:extLst>
              <a:ext uri="{FF2B5EF4-FFF2-40B4-BE49-F238E27FC236}">
                <a16:creationId xmlns:a16="http://schemas.microsoft.com/office/drawing/2014/main" id="{A19275DA-F8C0-2F4A-9AE5-2772D7581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8" name="Rectangle 1469">
            <a:extLst>
              <a:ext uri="{FF2B5EF4-FFF2-40B4-BE49-F238E27FC236}">
                <a16:creationId xmlns:a16="http://schemas.microsoft.com/office/drawing/2014/main" id="{69DF0328-1B4B-D84C-B4AB-A39211F13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19" name="Rectangle 1470">
            <a:extLst>
              <a:ext uri="{FF2B5EF4-FFF2-40B4-BE49-F238E27FC236}">
                <a16:creationId xmlns:a16="http://schemas.microsoft.com/office/drawing/2014/main" id="{8C61137B-9C64-F346-A3F0-BE3B6B389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0" name="Rectangle 1471">
            <a:extLst>
              <a:ext uri="{FF2B5EF4-FFF2-40B4-BE49-F238E27FC236}">
                <a16:creationId xmlns:a16="http://schemas.microsoft.com/office/drawing/2014/main" id="{57F71534-8766-4B4C-B8D6-5BBBB455E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1" name="Rectangle 1472">
            <a:extLst>
              <a:ext uri="{FF2B5EF4-FFF2-40B4-BE49-F238E27FC236}">
                <a16:creationId xmlns:a16="http://schemas.microsoft.com/office/drawing/2014/main" id="{9358B2BF-348F-2847-9584-8DC4DB14E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2" name="Rectangle 1473">
            <a:extLst>
              <a:ext uri="{FF2B5EF4-FFF2-40B4-BE49-F238E27FC236}">
                <a16:creationId xmlns:a16="http://schemas.microsoft.com/office/drawing/2014/main" id="{977BAE63-4C9F-3E46-A76C-24244DC61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3" name="Rectangle 1474">
            <a:extLst>
              <a:ext uri="{FF2B5EF4-FFF2-40B4-BE49-F238E27FC236}">
                <a16:creationId xmlns:a16="http://schemas.microsoft.com/office/drawing/2014/main" id="{31B58AB3-E924-3040-89C0-06398562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4" name="Rectangle 1475">
            <a:extLst>
              <a:ext uri="{FF2B5EF4-FFF2-40B4-BE49-F238E27FC236}">
                <a16:creationId xmlns:a16="http://schemas.microsoft.com/office/drawing/2014/main" id="{3C2243E9-E42D-6E4E-9406-62DA80DF6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5" name="Rectangle 1476">
            <a:extLst>
              <a:ext uri="{FF2B5EF4-FFF2-40B4-BE49-F238E27FC236}">
                <a16:creationId xmlns:a16="http://schemas.microsoft.com/office/drawing/2014/main" id="{408B9514-C500-7241-B4A3-D7A552F5F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6" name="Rectangle 1477">
            <a:extLst>
              <a:ext uri="{FF2B5EF4-FFF2-40B4-BE49-F238E27FC236}">
                <a16:creationId xmlns:a16="http://schemas.microsoft.com/office/drawing/2014/main" id="{512A5A4D-E8A7-B14A-8D15-D52D2B9FF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7" name="Rectangle 1478">
            <a:extLst>
              <a:ext uri="{FF2B5EF4-FFF2-40B4-BE49-F238E27FC236}">
                <a16:creationId xmlns:a16="http://schemas.microsoft.com/office/drawing/2014/main" id="{4C22029E-1CFA-F344-A186-7E472C4C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8" name="Rectangle 1479">
            <a:extLst>
              <a:ext uri="{FF2B5EF4-FFF2-40B4-BE49-F238E27FC236}">
                <a16:creationId xmlns:a16="http://schemas.microsoft.com/office/drawing/2014/main" id="{215DF7FF-E3B1-9A40-A7C9-5FBD2554E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29" name="Rectangle 1480">
            <a:extLst>
              <a:ext uri="{FF2B5EF4-FFF2-40B4-BE49-F238E27FC236}">
                <a16:creationId xmlns:a16="http://schemas.microsoft.com/office/drawing/2014/main" id="{C7249759-1711-E745-A23E-D4FA20C81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0" name="Rectangle 1481">
            <a:extLst>
              <a:ext uri="{FF2B5EF4-FFF2-40B4-BE49-F238E27FC236}">
                <a16:creationId xmlns:a16="http://schemas.microsoft.com/office/drawing/2014/main" id="{5B67F13F-BBDB-BC43-94B3-CD81F18F4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1" name="Rectangle 1482">
            <a:extLst>
              <a:ext uri="{FF2B5EF4-FFF2-40B4-BE49-F238E27FC236}">
                <a16:creationId xmlns:a16="http://schemas.microsoft.com/office/drawing/2014/main" id="{A105A2BA-DF6F-A249-B69B-699CB1F8E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2" name="Rectangle 1483">
            <a:extLst>
              <a:ext uri="{FF2B5EF4-FFF2-40B4-BE49-F238E27FC236}">
                <a16:creationId xmlns:a16="http://schemas.microsoft.com/office/drawing/2014/main" id="{AF8BF1DA-26AD-1440-97CC-C2DF13187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3" name="Rectangle 1484">
            <a:extLst>
              <a:ext uri="{FF2B5EF4-FFF2-40B4-BE49-F238E27FC236}">
                <a16:creationId xmlns:a16="http://schemas.microsoft.com/office/drawing/2014/main" id="{F7268965-1E83-354C-A101-5FC10FE6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4" name="Rectangle 1485">
            <a:extLst>
              <a:ext uri="{FF2B5EF4-FFF2-40B4-BE49-F238E27FC236}">
                <a16:creationId xmlns:a16="http://schemas.microsoft.com/office/drawing/2014/main" id="{05902830-932F-8845-8B10-65BA817CC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5" name="Rectangle 1486">
            <a:extLst>
              <a:ext uri="{FF2B5EF4-FFF2-40B4-BE49-F238E27FC236}">
                <a16:creationId xmlns:a16="http://schemas.microsoft.com/office/drawing/2014/main" id="{B6C57F3B-625B-1641-91B3-6AA189472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6" name="Rectangle 1487">
            <a:extLst>
              <a:ext uri="{FF2B5EF4-FFF2-40B4-BE49-F238E27FC236}">
                <a16:creationId xmlns:a16="http://schemas.microsoft.com/office/drawing/2014/main" id="{F40778C2-6E99-1F41-ABA3-A3F1D804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7" name="Rectangle 1488">
            <a:extLst>
              <a:ext uri="{FF2B5EF4-FFF2-40B4-BE49-F238E27FC236}">
                <a16:creationId xmlns:a16="http://schemas.microsoft.com/office/drawing/2014/main" id="{2E79DA51-63A2-DC4D-B26B-FF35ECF5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8" name="Rectangle 1489">
            <a:extLst>
              <a:ext uri="{FF2B5EF4-FFF2-40B4-BE49-F238E27FC236}">
                <a16:creationId xmlns:a16="http://schemas.microsoft.com/office/drawing/2014/main" id="{44B3FA9A-A216-4844-937E-7F2920FD2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39" name="Rectangle 1490">
            <a:extLst>
              <a:ext uri="{FF2B5EF4-FFF2-40B4-BE49-F238E27FC236}">
                <a16:creationId xmlns:a16="http://schemas.microsoft.com/office/drawing/2014/main" id="{18FB3C38-8289-8E4A-AC5B-FE9D5BC72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0" name="Rectangle 1491">
            <a:extLst>
              <a:ext uri="{FF2B5EF4-FFF2-40B4-BE49-F238E27FC236}">
                <a16:creationId xmlns:a16="http://schemas.microsoft.com/office/drawing/2014/main" id="{0481390D-F6E3-D44C-8D0F-A18891F15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1" name="Rectangle 1492">
            <a:extLst>
              <a:ext uri="{FF2B5EF4-FFF2-40B4-BE49-F238E27FC236}">
                <a16:creationId xmlns:a16="http://schemas.microsoft.com/office/drawing/2014/main" id="{32E80759-3436-F44F-B477-7CDB25367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2" name="Rectangle 1493">
            <a:extLst>
              <a:ext uri="{FF2B5EF4-FFF2-40B4-BE49-F238E27FC236}">
                <a16:creationId xmlns:a16="http://schemas.microsoft.com/office/drawing/2014/main" id="{35487A33-163D-4244-9C09-1E495CA64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3" name="Rectangle 1494">
            <a:extLst>
              <a:ext uri="{FF2B5EF4-FFF2-40B4-BE49-F238E27FC236}">
                <a16:creationId xmlns:a16="http://schemas.microsoft.com/office/drawing/2014/main" id="{8C98F821-214E-B54F-A7B2-6C6CBE591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4" name="Rectangle 1495">
            <a:extLst>
              <a:ext uri="{FF2B5EF4-FFF2-40B4-BE49-F238E27FC236}">
                <a16:creationId xmlns:a16="http://schemas.microsoft.com/office/drawing/2014/main" id="{959F45A3-CA3A-5B41-B6C8-383928633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5" name="Rectangle 1496">
            <a:extLst>
              <a:ext uri="{FF2B5EF4-FFF2-40B4-BE49-F238E27FC236}">
                <a16:creationId xmlns:a16="http://schemas.microsoft.com/office/drawing/2014/main" id="{E340F25E-593E-EF48-B673-FB712B51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6" name="Rectangle 1497">
            <a:extLst>
              <a:ext uri="{FF2B5EF4-FFF2-40B4-BE49-F238E27FC236}">
                <a16:creationId xmlns:a16="http://schemas.microsoft.com/office/drawing/2014/main" id="{AC6DFC66-80AD-EE40-B3FB-298F0062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7" name="Rectangle 1498">
            <a:extLst>
              <a:ext uri="{FF2B5EF4-FFF2-40B4-BE49-F238E27FC236}">
                <a16:creationId xmlns:a16="http://schemas.microsoft.com/office/drawing/2014/main" id="{D0046BCE-43DA-1E4C-A793-6186957C7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8" name="Rectangle 1499">
            <a:extLst>
              <a:ext uri="{FF2B5EF4-FFF2-40B4-BE49-F238E27FC236}">
                <a16:creationId xmlns:a16="http://schemas.microsoft.com/office/drawing/2014/main" id="{328CAEBA-11AA-D349-9110-744E478B9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49" name="Rectangle 1500">
            <a:extLst>
              <a:ext uri="{FF2B5EF4-FFF2-40B4-BE49-F238E27FC236}">
                <a16:creationId xmlns:a16="http://schemas.microsoft.com/office/drawing/2014/main" id="{027B30C2-CD55-2543-AEED-E35ACADA1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0" name="Rectangle 1501">
            <a:extLst>
              <a:ext uri="{FF2B5EF4-FFF2-40B4-BE49-F238E27FC236}">
                <a16:creationId xmlns:a16="http://schemas.microsoft.com/office/drawing/2014/main" id="{106D9B25-4495-1440-88AC-A07F9EB69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1" name="Rectangle 1502">
            <a:extLst>
              <a:ext uri="{FF2B5EF4-FFF2-40B4-BE49-F238E27FC236}">
                <a16:creationId xmlns:a16="http://schemas.microsoft.com/office/drawing/2014/main" id="{8DE574EB-A177-854F-9A31-4623E987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2" name="Rectangle 1503">
            <a:extLst>
              <a:ext uri="{FF2B5EF4-FFF2-40B4-BE49-F238E27FC236}">
                <a16:creationId xmlns:a16="http://schemas.microsoft.com/office/drawing/2014/main" id="{9D8D3CA3-7B95-EF4F-88A1-D2ADE2CD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3" name="Rectangle 1504">
            <a:extLst>
              <a:ext uri="{FF2B5EF4-FFF2-40B4-BE49-F238E27FC236}">
                <a16:creationId xmlns:a16="http://schemas.microsoft.com/office/drawing/2014/main" id="{5733AC65-FFF3-C24A-A739-40082FCD0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4" name="Rectangle 1505">
            <a:extLst>
              <a:ext uri="{FF2B5EF4-FFF2-40B4-BE49-F238E27FC236}">
                <a16:creationId xmlns:a16="http://schemas.microsoft.com/office/drawing/2014/main" id="{9DD24320-A0A9-3F42-9AB8-F9BC0178C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5" name="Rectangle 1506">
            <a:extLst>
              <a:ext uri="{FF2B5EF4-FFF2-40B4-BE49-F238E27FC236}">
                <a16:creationId xmlns:a16="http://schemas.microsoft.com/office/drawing/2014/main" id="{D7D373A3-D7AB-E246-9230-C01A7D0C9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6" name="Rectangle 1507">
            <a:extLst>
              <a:ext uri="{FF2B5EF4-FFF2-40B4-BE49-F238E27FC236}">
                <a16:creationId xmlns:a16="http://schemas.microsoft.com/office/drawing/2014/main" id="{5FC870B1-0F5F-B54F-A7DE-C1A0D37F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7" name="Rectangle 1508">
            <a:extLst>
              <a:ext uri="{FF2B5EF4-FFF2-40B4-BE49-F238E27FC236}">
                <a16:creationId xmlns:a16="http://schemas.microsoft.com/office/drawing/2014/main" id="{17C4E688-4B76-454B-82F2-85DE2FBF0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8" name="Rectangle 1509">
            <a:extLst>
              <a:ext uri="{FF2B5EF4-FFF2-40B4-BE49-F238E27FC236}">
                <a16:creationId xmlns:a16="http://schemas.microsoft.com/office/drawing/2014/main" id="{B10B7FFC-AF42-544A-9241-2D3864094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59" name="Rectangle 1510">
            <a:extLst>
              <a:ext uri="{FF2B5EF4-FFF2-40B4-BE49-F238E27FC236}">
                <a16:creationId xmlns:a16="http://schemas.microsoft.com/office/drawing/2014/main" id="{3C077AD2-157A-F344-9E4D-8C8CCF780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0" name="Rectangle 1511">
            <a:extLst>
              <a:ext uri="{FF2B5EF4-FFF2-40B4-BE49-F238E27FC236}">
                <a16:creationId xmlns:a16="http://schemas.microsoft.com/office/drawing/2014/main" id="{215A0B45-3CE0-3549-9F8B-B583F4D2F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1" name="Rectangle 1512">
            <a:extLst>
              <a:ext uri="{FF2B5EF4-FFF2-40B4-BE49-F238E27FC236}">
                <a16:creationId xmlns:a16="http://schemas.microsoft.com/office/drawing/2014/main" id="{0FB19DA1-2A63-9B45-8302-B89AEC2A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2" name="Rectangle 1513">
            <a:extLst>
              <a:ext uri="{FF2B5EF4-FFF2-40B4-BE49-F238E27FC236}">
                <a16:creationId xmlns:a16="http://schemas.microsoft.com/office/drawing/2014/main" id="{A645BE08-8D0F-5B42-A795-ADC176D99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3" name="Rectangle 1514">
            <a:extLst>
              <a:ext uri="{FF2B5EF4-FFF2-40B4-BE49-F238E27FC236}">
                <a16:creationId xmlns:a16="http://schemas.microsoft.com/office/drawing/2014/main" id="{F07E8783-8073-B844-B21E-5EE54C769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4" name="Rectangle 1515">
            <a:extLst>
              <a:ext uri="{FF2B5EF4-FFF2-40B4-BE49-F238E27FC236}">
                <a16:creationId xmlns:a16="http://schemas.microsoft.com/office/drawing/2014/main" id="{733F9211-A2E6-0541-A9CC-7B1166884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5" name="Rectangle 1516">
            <a:extLst>
              <a:ext uri="{FF2B5EF4-FFF2-40B4-BE49-F238E27FC236}">
                <a16:creationId xmlns:a16="http://schemas.microsoft.com/office/drawing/2014/main" id="{6E9C29B3-33F7-D44A-AD3F-F83263537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6" name="Rectangle 1517">
            <a:extLst>
              <a:ext uri="{FF2B5EF4-FFF2-40B4-BE49-F238E27FC236}">
                <a16:creationId xmlns:a16="http://schemas.microsoft.com/office/drawing/2014/main" id="{4483E359-E80C-EB41-84BD-915B24890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7" name="Rectangle 1518">
            <a:extLst>
              <a:ext uri="{FF2B5EF4-FFF2-40B4-BE49-F238E27FC236}">
                <a16:creationId xmlns:a16="http://schemas.microsoft.com/office/drawing/2014/main" id="{6630CEC2-B438-DF4B-AC72-357FDF96C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8" name="Rectangle 1519">
            <a:extLst>
              <a:ext uri="{FF2B5EF4-FFF2-40B4-BE49-F238E27FC236}">
                <a16:creationId xmlns:a16="http://schemas.microsoft.com/office/drawing/2014/main" id="{123D5826-FCCE-7148-846C-C3B4EA00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69" name="Rectangle 1520">
            <a:extLst>
              <a:ext uri="{FF2B5EF4-FFF2-40B4-BE49-F238E27FC236}">
                <a16:creationId xmlns:a16="http://schemas.microsoft.com/office/drawing/2014/main" id="{60EECE7F-1712-8F4B-9FCC-4D53FCC71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0" name="Rectangle 1521">
            <a:extLst>
              <a:ext uri="{FF2B5EF4-FFF2-40B4-BE49-F238E27FC236}">
                <a16:creationId xmlns:a16="http://schemas.microsoft.com/office/drawing/2014/main" id="{C002F080-26FC-0946-A702-DED265F4A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1" name="Rectangle 1522">
            <a:extLst>
              <a:ext uri="{FF2B5EF4-FFF2-40B4-BE49-F238E27FC236}">
                <a16:creationId xmlns:a16="http://schemas.microsoft.com/office/drawing/2014/main" id="{D757C57A-EA6A-DC4E-B22C-9526C4427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2" name="Rectangle 1523">
            <a:extLst>
              <a:ext uri="{FF2B5EF4-FFF2-40B4-BE49-F238E27FC236}">
                <a16:creationId xmlns:a16="http://schemas.microsoft.com/office/drawing/2014/main" id="{FFE588D4-F5CD-6B4B-89FA-2D1A7A2F3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3" name="Rectangle 1524">
            <a:extLst>
              <a:ext uri="{FF2B5EF4-FFF2-40B4-BE49-F238E27FC236}">
                <a16:creationId xmlns:a16="http://schemas.microsoft.com/office/drawing/2014/main" id="{C3549D4D-CB5A-5847-9BCA-9FB25BB1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4" name="Rectangle 1525">
            <a:extLst>
              <a:ext uri="{FF2B5EF4-FFF2-40B4-BE49-F238E27FC236}">
                <a16:creationId xmlns:a16="http://schemas.microsoft.com/office/drawing/2014/main" id="{394F4CC9-2B0D-CE44-8E0E-D11A9110C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5" name="Rectangle 1526">
            <a:extLst>
              <a:ext uri="{FF2B5EF4-FFF2-40B4-BE49-F238E27FC236}">
                <a16:creationId xmlns:a16="http://schemas.microsoft.com/office/drawing/2014/main" id="{85F2BAAD-B38A-0247-8384-EBAB6A6D1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6" name="Rectangle 1527">
            <a:extLst>
              <a:ext uri="{FF2B5EF4-FFF2-40B4-BE49-F238E27FC236}">
                <a16:creationId xmlns:a16="http://schemas.microsoft.com/office/drawing/2014/main" id="{42CD84E9-1DA3-CC41-BD02-963A84ABB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7" name="Rectangle 1528">
            <a:extLst>
              <a:ext uri="{FF2B5EF4-FFF2-40B4-BE49-F238E27FC236}">
                <a16:creationId xmlns:a16="http://schemas.microsoft.com/office/drawing/2014/main" id="{C7E3701E-366C-9047-905C-0C321445F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8" name="Rectangle 1529">
            <a:extLst>
              <a:ext uri="{FF2B5EF4-FFF2-40B4-BE49-F238E27FC236}">
                <a16:creationId xmlns:a16="http://schemas.microsoft.com/office/drawing/2014/main" id="{905FF382-4487-EF48-8D00-28AE43AEE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79" name="Rectangle 1530">
            <a:extLst>
              <a:ext uri="{FF2B5EF4-FFF2-40B4-BE49-F238E27FC236}">
                <a16:creationId xmlns:a16="http://schemas.microsoft.com/office/drawing/2014/main" id="{0DEA00AD-23B8-7247-BE97-0CF474A6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0" name="Rectangle 1531">
            <a:extLst>
              <a:ext uri="{FF2B5EF4-FFF2-40B4-BE49-F238E27FC236}">
                <a16:creationId xmlns:a16="http://schemas.microsoft.com/office/drawing/2014/main" id="{63E9919A-A349-374F-8A5C-868DAACA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1" name="Rectangle 1532">
            <a:extLst>
              <a:ext uri="{FF2B5EF4-FFF2-40B4-BE49-F238E27FC236}">
                <a16:creationId xmlns:a16="http://schemas.microsoft.com/office/drawing/2014/main" id="{9BD1C251-A5D6-9B4A-9663-D1FB24DFC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2" name="Rectangle 1533">
            <a:extLst>
              <a:ext uri="{FF2B5EF4-FFF2-40B4-BE49-F238E27FC236}">
                <a16:creationId xmlns:a16="http://schemas.microsoft.com/office/drawing/2014/main" id="{182760F6-4C87-A74D-BBBD-0863FB86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3" name="Rectangle 1534">
            <a:extLst>
              <a:ext uri="{FF2B5EF4-FFF2-40B4-BE49-F238E27FC236}">
                <a16:creationId xmlns:a16="http://schemas.microsoft.com/office/drawing/2014/main" id="{616822E6-9D89-E443-B633-9A987124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4" name="Rectangle 1535">
            <a:extLst>
              <a:ext uri="{FF2B5EF4-FFF2-40B4-BE49-F238E27FC236}">
                <a16:creationId xmlns:a16="http://schemas.microsoft.com/office/drawing/2014/main" id="{447408A6-5D1A-AF41-B99A-8EAD5EF35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5" name="Rectangle 1536">
            <a:extLst>
              <a:ext uri="{FF2B5EF4-FFF2-40B4-BE49-F238E27FC236}">
                <a16:creationId xmlns:a16="http://schemas.microsoft.com/office/drawing/2014/main" id="{BC312410-D6B9-BF4E-AA06-EB6E79D1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6" name="Rectangle 1537">
            <a:extLst>
              <a:ext uri="{FF2B5EF4-FFF2-40B4-BE49-F238E27FC236}">
                <a16:creationId xmlns:a16="http://schemas.microsoft.com/office/drawing/2014/main" id="{C755C516-92A5-ED47-8C54-287F279FD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7" name="Rectangle 1538">
            <a:extLst>
              <a:ext uri="{FF2B5EF4-FFF2-40B4-BE49-F238E27FC236}">
                <a16:creationId xmlns:a16="http://schemas.microsoft.com/office/drawing/2014/main" id="{B7F8C9DE-71A1-654F-9E1B-E079F6C63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8" name="Rectangle 1539">
            <a:extLst>
              <a:ext uri="{FF2B5EF4-FFF2-40B4-BE49-F238E27FC236}">
                <a16:creationId xmlns:a16="http://schemas.microsoft.com/office/drawing/2014/main" id="{587F5E5A-766D-CA47-82B8-D6ECA5BC7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89" name="Rectangle 1540">
            <a:extLst>
              <a:ext uri="{FF2B5EF4-FFF2-40B4-BE49-F238E27FC236}">
                <a16:creationId xmlns:a16="http://schemas.microsoft.com/office/drawing/2014/main" id="{A86084E1-39B6-FD4B-B7A9-F06C5B506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0" name="Rectangle 1541">
            <a:extLst>
              <a:ext uri="{FF2B5EF4-FFF2-40B4-BE49-F238E27FC236}">
                <a16:creationId xmlns:a16="http://schemas.microsoft.com/office/drawing/2014/main" id="{F2DD20DA-75AA-4B42-81A9-7C6E0DE88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1" name="Rectangle 1542">
            <a:extLst>
              <a:ext uri="{FF2B5EF4-FFF2-40B4-BE49-F238E27FC236}">
                <a16:creationId xmlns:a16="http://schemas.microsoft.com/office/drawing/2014/main" id="{3E5E90C7-B11E-0C41-8AC2-1DEF29DDA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2" name="Rectangle 1543">
            <a:extLst>
              <a:ext uri="{FF2B5EF4-FFF2-40B4-BE49-F238E27FC236}">
                <a16:creationId xmlns:a16="http://schemas.microsoft.com/office/drawing/2014/main" id="{375AE3A6-A734-CF4A-A9EF-FB6C277D9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3" name="Rectangle 1544">
            <a:extLst>
              <a:ext uri="{FF2B5EF4-FFF2-40B4-BE49-F238E27FC236}">
                <a16:creationId xmlns:a16="http://schemas.microsoft.com/office/drawing/2014/main" id="{FAF4E68B-DE92-7847-9C6D-FE6E4B72B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4" name="Rectangle 1545">
            <a:extLst>
              <a:ext uri="{FF2B5EF4-FFF2-40B4-BE49-F238E27FC236}">
                <a16:creationId xmlns:a16="http://schemas.microsoft.com/office/drawing/2014/main" id="{4164A952-9B19-664A-ADD0-60DD3411C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5" name="Rectangle 1546">
            <a:extLst>
              <a:ext uri="{FF2B5EF4-FFF2-40B4-BE49-F238E27FC236}">
                <a16:creationId xmlns:a16="http://schemas.microsoft.com/office/drawing/2014/main" id="{F127E468-BB60-DE4C-B334-253F721F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6" name="Rectangle 1547">
            <a:extLst>
              <a:ext uri="{FF2B5EF4-FFF2-40B4-BE49-F238E27FC236}">
                <a16:creationId xmlns:a16="http://schemas.microsoft.com/office/drawing/2014/main" id="{7574E346-8EFF-804C-8DEB-89A37F131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7" name="Rectangle 1548">
            <a:extLst>
              <a:ext uri="{FF2B5EF4-FFF2-40B4-BE49-F238E27FC236}">
                <a16:creationId xmlns:a16="http://schemas.microsoft.com/office/drawing/2014/main" id="{1974EFDB-3B13-164F-B266-8D14CAA5A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8" name="Rectangle 1549">
            <a:extLst>
              <a:ext uri="{FF2B5EF4-FFF2-40B4-BE49-F238E27FC236}">
                <a16:creationId xmlns:a16="http://schemas.microsoft.com/office/drawing/2014/main" id="{99E1670E-AA14-EB49-BD23-FB0FBD0C7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6999" name="Rectangle 1550">
            <a:extLst>
              <a:ext uri="{FF2B5EF4-FFF2-40B4-BE49-F238E27FC236}">
                <a16:creationId xmlns:a16="http://schemas.microsoft.com/office/drawing/2014/main" id="{E60DB61A-8649-FA40-81DB-4A2921373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0" name="Rectangle 1551">
            <a:extLst>
              <a:ext uri="{FF2B5EF4-FFF2-40B4-BE49-F238E27FC236}">
                <a16:creationId xmlns:a16="http://schemas.microsoft.com/office/drawing/2014/main" id="{7C0511B3-5E5D-4E43-BE99-A7F962A7C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1" name="Rectangle 1552">
            <a:extLst>
              <a:ext uri="{FF2B5EF4-FFF2-40B4-BE49-F238E27FC236}">
                <a16:creationId xmlns:a16="http://schemas.microsoft.com/office/drawing/2014/main" id="{4561A1B4-A008-9144-8CA0-700CED0C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2" name="Rectangle 1553">
            <a:extLst>
              <a:ext uri="{FF2B5EF4-FFF2-40B4-BE49-F238E27FC236}">
                <a16:creationId xmlns:a16="http://schemas.microsoft.com/office/drawing/2014/main" id="{25A69A46-BE43-084B-AF17-7B838BA1D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3" name="Rectangle 1554">
            <a:extLst>
              <a:ext uri="{FF2B5EF4-FFF2-40B4-BE49-F238E27FC236}">
                <a16:creationId xmlns:a16="http://schemas.microsoft.com/office/drawing/2014/main" id="{27AB2E99-74C7-6A42-84D3-6D28FDDD6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4" name="Rectangle 1555">
            <a:extLst>
              <a:ext uri="{FF2B5EF4-FFF2-40B4-BE49-F238E27FC236}">
                <a16:creationId xmlns:a16="http://schemas.microsoft.com/office/drawing/2014/main" id="{9C8E064F-7217-F445-A693-8D59B60CC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5" name="Rectangle 1556">
            <a:extLst>
              <a:ext uri="{FF2B5EF4-FFF2-40B4-BE49-F238E27FC236}">
                <a16:creationId xmlns:a16="http://schemas.microsoft.com/office/drawing/2014/main" id="{097D328C-0B55-5748-9E3F-B3610D392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6" name="Rectangle 1557">
            <a:extLst>
              <a:ext uri="{FF2B5EF4-FFF2-40B4-BE49-F238E27FC236}">
                <a16:creationId xmlns:a16="http://schemas.microsoft.com/office/drawing/2014/main" id="{9C77F718-963F-A14F-9B49-FB53BEB71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7" name="Rectangle 1558">
            <a:extLst>
              <a:ext uri="{FF2B5EF4-FFF2-40B4-BE49-F238E27FC236}">
                <a16:creationId xmlns:a16="http://schemas.microsoft.com/office/drawing/2014/main" id="{4BD10FFC-754F-CE4E-B830-F3405891B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8" name="Rectangle 1559">
            <a:extLst>
              <a:ext uri="{FF2B5EF4-FFF2-40B4-BE49-F238E27FC236}">
                <a16:creationId xmlns:a16="http://schemas.microsoft.com/office/drawing/2014/main" id="{63682573-848A-4142-B76D-8232CC040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09" name="Rectangle 1560">
            <a:extLst>
              <a:ext uri="{FF2B5EF4-FFF2-40B4-BE49-F238E27FC236}">
                <a16:creationId xmlns:a16="http://schemas.microsoft.com/office/drawing/2014/main" id="{68EDD3B0-D765-354E-AF68-CF453015E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0" name="Rectangle 1561">
            <a:extLst>
              <a:ext uri="{FF2B5EF4-FFF2-40B4-BE49-F238E27FC236}">
                <a16:creationId xmlns:a16="http://schemas.microsoft.com/office/drawing/2014/main" id="{6A3365EC-C796-8048-BD8B-337C2EF6A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1" name="Rectangle 1562">
            <a:extLst>
              <a:ext uri="{FF2B5EF4-FFF2-40B4-BE49-F238E27FC236}">
                <a16:creationId xmlns:a16="http://schemas.microsoft.com/office/drawing/2014/main" id="{D4E1681D-A33B-5E43-B50E-ED12C81A4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2" name="Rectangle 1563">
            <a:extLst>
              <a:ext uri="{FF2B5EF4-FFF2-40B4-BE49-F238E27FC236}">
                <a16:creationId xmlns:a16="http://schemas.microsoft.com/office/drawing/2014/main" id="{34AC92A7-F8EA-F841-8BE4-0B7E140DC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3" name="Rectangle 1564">
            <a:extLst>
              <a:ext uri="{FF2B5EF4-FFF2-40B4-BE49-F238E27FC236}">
                <a16:creationId xmlns:a16="http://schemas.microsoft.com/office/drawing/2014/main" id="{092A6B5D-DBEE-2B48-A8CB-3115A71DE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4" name="Rectangle 1565">
            <a:extLst>
              <a:ext uri="{FF2B5EF4-FFF2-40B4-BE49-F238E27FC236}">
                <a16:creationId xmlns:a16="http://schemas.microsoft.com/office/drawing/2014/main" id="{47FD62FB-C4DE-4147-A9A7-30ED08DD9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5" name="Rectangle 1566">
            <a:extLst>
              <a:ext uri="{FF2B5EF4-FFF2-40B4-BE49-F238E27FC236}">
                <a16:creationId xmlns:a16="http://schemas.microsoft.com/office/drawing/2014/main" id="{75F50A51-F7AA-F341-A11C-FD69C78A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6" name="Rectangle 1567">
            <a:extLst>
              <a:ext uri="{FF2B5EF4-FFF2-40B4-BE49-F238E27FC236}">
                <a16:creationId xmlns:a16="http://schemas.microsoft.com/office/drawing/2014/main" id="{B650D194-B1DF-8F48-BE22-F7F441033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7" name="Rectangle 1568">
            <a:extLst>
              <a:ext uri="{FF2B5EF4-FFF2-40B4-BE49-F238E27FC236}">
                <a16:creationId xmlns:a16="http://schemas.microsoft.com/office/drawing/2014/main" id="{69A63F4F-8BEA-6E41-B616-80E14F0F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8" name="Rectangle 1569">
            <a:extLst>
              <a:ext uri="{FF2B5EF4-FFF2-40B4-BE49-F238E27FC236}">
                <a16:creationId xmlns:a16="http://schemas.microsoft.com/office/drawing/2014/main" id="{668408C9-5ACD-7346-A6E9-EAC0C76D3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19" name="Rectangle 1570">
            <a:extLst>
              <a:ext uri="{FF2B5EF4-FFF2-40B4-BE49-F238E27FC236}">
                <a16:creationId xmlns:a16="http://schemas.microsoft.com/office/drawing/2014/main" id="{AF9B8639-7B21-814C-BB17-8E0DA21EA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0" name="Rectangle 1571">
            <a:extLst>
              <a:ext uri="{FF2B5EF4-FFF2-40B4-BE49-F238E27FC236}">
                <a16:creationId xmlns:a16="http://schemas.microsoft.com/office/drawing/2014/main" id="{09F799E5-C94C-7141-BCF4-07D1D2C3F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1" name="Rectangle 1572">
            <a:extLst>
              <a:ext uri="{FF2B5EF4-FFF2-40B4-BE49-F238E27FC236}">
                <a16:creationId xmlns:a16="http://schemas.microsoft.com/office/drawing/2014/main" id="{2D0C06E4-3487-BC45-A0B2-16135847C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2" name="Rectangle 1573">
            <a:extLst>
              <a:ext uri="{FF2B5EF4-FFF2-40B4-BE49-F238E27FC236}">
                <a16:creationId xmlns:a16="http://schemas.microsoft.com/office/drawing/2014/main" id="{9C402A44-DA1E-5E47-8CAC-6B62193DC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3" name="Rectangle 1574">
            <a:extLst>
              <a:ext uri="{FF2B5EF4-FFF2-40B4-BE49-F238E27FC236}">
                <a16:creationId xmlns:a16="http://schemas.microsoft.com/office/drawing/2014/main" id="{AF2904A1-89D2-FC4D-889E-E636BED86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4" name="Rectangle 1575">
            <a:extLst>
              <a:ext uri="{FF2B5EF4-FFF2-40B4-BE49-F238E27FC236}">
                <a16:creationId xmlns:a16="http://schemas.microsoft.com/office/drawing/2014/main" id="{6E4AF7A4-2326-6646-B68B-AB2F13AFF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5" name="Rectangle 1576">
            <a:extLst>
              <a:ext uri="{FF2B5EF4-FFF2-40B4-BE49-F238E27FC236}">
                <a16:creationId xmlns:a16="http://schemas.microsoft.com/office/drawing/2014/main" id="{DB41A587-9B1A-584F-A3C5-39B5B3CCF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6" name="Rectangle 1577">
            <a:extLst>
              <a:ext uri="{FF2B5EF4-FFF2-40B4-BE49-F238E27FC236}">
                <a16:creationId xmlns:a16="http://schemas.microsoft.com/office/drawing/2014/main" id="{EF2C832A-83C2-0A42-964C-248CEFC5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7" name="Rectangle 1578">
            <a:extLst>
              <a:ext uri="{FF2B5EF4-FFF2-40B4-BE49-F238E27FC236}">
                <a16:creationId xmlns:a16="http://schemas.microsoft.com/office/drawing/2014/main" id="{0590F7B2-E284-EA4E-8460-B206E05C3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8" name="Rectangle 1579">
            <a:extLst>
              <a:ext uri="{FF2B5EF4-FFF2-40B4-BE49-F238E27FC236}">
                <a16:creationId xmlns:a16="http://schemas.microsoft.com/office/drawing/2014/main" id="{1E90F810-1AD0-D844-8DA0-08A72605D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29" name="Rectangle 1580">
            <a:extLst>
              <a:ext uri="{FF2B5EF4-FFF2-40B4-BE49-F238E27FC236}">
                <a16:creationId xmlns:a16="http://schemas.microsoft.com/office/drawing/2014/main" id="{F43D830A-E2ED-7640-8613-D16E0B6A0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0" name="Rectangle 1581">
            <a:extLst>
              <a:ext uri="{FF2B5EF4-FFF2-40B4-BE49-F238E27FC236}">
                <a16:creationId xmlns:a16="http://schemas.microsoft.com/office/drawing/2014/main" id="{368C08B8-6A32-3B4B-BC4E-7783EE749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1" name="Rectangle 1582">
            <a:extLst>
              <a:ext uri="{FF2B5EF4-FFF2-40B4-BE49-F238E27FC236}">
                <a16:creationId xmlns:a16="http://schemas.microsoft.com/office/drawing/2014/main" id="{6C8B7DEA-6ABA-F74A-AF95-5F39D46B9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2" name="Rectangle 1583">
            <a:extLst>
              <a:ext uri="{FF2B5EF4-FFF2-40B4-BE49-F238E27FC236}">
                <a16:creationId xmlns:a16="http://schemas.microsoft.com/office/drawing/2014/main" id="{D16E426D-7A93-5443-9E7E-881922AA6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3" name="Rectangle 1584">
            <a:extLst>
              <a:ext uri="{FF2B5EF4-FFF2-40B4-BE49-F238E27FC236}">
                <a16:creationId xmlns:a16="http://schemas.microsoft.com/office/drawing/2014/main" id="{6E6017E3-CD92-C04E-9157-9E6F65EA5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4" name="Rectangle 1585">
            <a:extLst>
              <a:ext uri="{FF2B5EF4-FFF2-40B4-BE49-F238E27FC236}">
                <a16:creationId xmlns:a16="http://schemas.microsoft.com/office/drawing/2014/main" id="{C15D913B-9FB5-2A44-B4D8-8510E3417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5" name="Rectangle 1586">
            <a:extLst>
              <a:ext uri="{FF2B5EF4-FFF2-40B4-BE49-F238E27FC236}">
                <a16:creationId xmlns:a16="http://schemas.microsoft.com/office/drawing/2014/main" id="{2F8D3D27-BABC-BE43-AD4D-41CB1FEAC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6" name="Rectangle 1587">
            <a:extLst>
              <a:ext uri="{FF2B5EF4-FFF2-40B4-BE49-F238E27FC236}">
                <a16:creationId xmlns:a16="http://schemas.microsoft.com/office/drawing/2014/main" id="{F996FE40-D0AD-F144-AC58-002570B0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7" name="Rectangle 1588">
            <a:extLst>
              <a:ext uri="{FF2B5EF4-FFF2-40B4-BE49-F238E27FC236}">
                <a16:creationId xmlns:a16="http://schemas.microsoft.com/office/drawing/2014/main" id="{CC62320C-D56F-F240-BDC1-E0FADEE11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8" name="Rectangle 1589">
            <a:extLst>
              <a:ext uri="{FF2B5EF4-FFF2-40B4-BE49-F238E27FC236}">
                <a16:creationId xmlns:a16="http://schemas.microsoft.com/office/drawing/2014/main" id="{7A71A5FB-236C-5342-B8F6-F57646BF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39" name="Rectangle 1590">
            <a:extLst>
              <a:ext uri="{FF2B5EF4-FFF2-40B4-BE49-F238E27FC236}">
                <a16:creationId xmlns:a16="http://schemas.microsoft.com/office/drawing/2014/main" id="{C071A9A6-1244-FD49-B968-22083727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0" name="Rectangle 1591">
            <a:extLst>
              <a:ext uri="{FF2B5EF4-FFF2-40B4-BE49-F238E27FC236}">
                <a16:creationId xmlns:a16="http://schemas.microsoft.com/office/drawing/2014/main" id="{806E0B71-472A-D34D-8047-689F8E22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1" name="Rectangle 1592">
            <a:extLst>
              <a:ext uri="{FF2B5EF4-FFF2-40B4-BE49-F238E27FC236}">
                <a16:creationId xmlns:a16="http://schemas.microsoft.com/office/drawing/2014/main" id="{F5023066-7EC7-AA46-8C18-076AFA4D2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2" name="Rectangle 1593">
            <a:extLst>
              <a:ext uri="{FF2B5EF4-FFF2-40B4-BE49-F238E27FC236}">
                <a16:creationId xmlns:a16="http://schemas.microsoft.com/office/drawing/2014/main" id="{A7E2FB60-544A-F749-B96C-AB909D214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3" name="Rectangle 1594">
            <a:extLst>
              <a:ext uri="{FF2B5EF4-FFF2-40B4-BE49-F238E27FC236}">
                <a16:creationId xmlns:a16="http://schemas.microsoft.com/office/drawing/2014/main" id="{0D5C2EEF-C1AE-AD4B-98AF-5189EC494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4" name="Rectangle 1595">
            <a:extLst>
              <a:ext uri="{FF2B5EF4-FFF2-40B4-BE49-F238E27FC236}">
                <a16:creationId xmlns:a16="http://schemas.microsoft.com/office/drawing/2014/main" id="{376F108C-4047-5445-A8FE-D84D4247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5" name="Rectangle 1596">
            <a:extLst>
              <a:ext uri="{FF2B5EF4-FFF2-40B4-BE49-F238E27FC236}">
                <a16:creationId xmlns:a16="http://schemas.microsoft.com/office/drawing/2014/main" id="{8B3330B0-6DA1-604B-86DA-F31BA45B7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6" name="Rectangle 1597">
            <a:extLst>
              <a:ext uri="{FF2B5EF4-FFF2-40B4-BE49-F238E27FC236}">
                <a16:creationId xmlns:a16="http://schemas.microsoft.com/office/drawing/2014/main" id="{0BF8A72B-C5B5-DC41-A030-5DEA0615F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7" name="Rectangle 1598">
            <a:extLst>
              <a:ext uri="{FF2B5EF4-FFF2-40B4-BE49-F238E27FC236}">
                <a16:creationId xmlns:a16="http://schemas.microsoft.com/office/drawing/2014/main" id="{01B30661-021E-AA45-A173-9619E8F8A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8" name="Rectangle 1599">
            <a:extLst>
              <a:ext uri="{FF2B5EF4-FFF2-40B4-BE49-F238E27FC236}">
                <a16:creationId xmlns:a16="http://schemas.microsoft.com/office/drawing/2014/main" id="{D4FB8329-0D68-A347-A4B4-B817F5284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49" name="Rectangle 1600">
            <a:extLst>
              <a:ext uri="{FF2B5EF4-FFF2-40B4-BE49-F238E27FC236}">
                <a16:creationId xmlns:a16="http://schemas.microsoft.com/office/drawing/2014/main" id="{86E3B40B-9B8B-6049-924F-718FFA428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0" name="Rectangle 1601">
            <a:extLst>
              <a:ext uri="{FF2B5EF4-FFF2-40B4-BE49-F238E27FC236}">
                <a16:creationId xmlns:a16="http://schemas.microsoft.com/office/drawing/2014/main" id="{D5668A9B-7904-284C-A99B-940F6F7C3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1" name="Rectangle 1602">
            <a:extLst>
              <a:ext uri="{FF2B5EF4-FFF2-40B4-BE49-F238E27FC236}">
                <a16:creationId xmlns:a16="http://schemas.microsoft.com/office/drawing/2014/main" id="{BAB922FB-00F3-FF4F-B254-868C2F95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2" name="Rectangle 1603">
            <a:extLst>
              <a:ext uri="{FF2B5EF4-FFF2-40B4-BE49-F238E27FC236}">
                <a16:creationId xmlns:a16="http://schemas.microsoft.com/office/drawing/2014/main" id="{B82F9A7D-8AF8-6042-BBBE-FF32E7555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3" name="Rectangle 1604">
            <a:extLst>
              <a:ext uri="{FF2B5EF4-FFF2-40B4-BE49-F238E27FC236}">
                <a16:creationId xmlns:a16="http://schemas.microsoft.com/office/drawing/2014/main" id="{464F7F48-9BE7-AC4B-B8AC-9B5EAD59B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4" name="Rectangle 1605">
            <a:extLst>
              <a:ext uri="{FF2B5EF4-FFF2-40B4-BE49-F238E27FC236}">
                <a16:creationId xmlns:a16="http://schemas.microsoft.com/office/drawing/2014/main" id="{488678B1-5A17-F149-BE8E-45248C0E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5" name="Rectangle 1606">
            <a:extLst>
              <a:ext uri="{FF2B5EF4-FFF2-40B4-BE49-F238E27FC236}">
                <a16:creationId xmlns:a16="http://schemas.microsoft.com/office/drawing/2014/main" id="{68E003A8-328B-E746-9138-04FE8C12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6" name="Rectangle 1607">
            <a:extLst>
              <a:ext uri="{FF2B5EF4-FFF2-40B4-BE49-F238E27FC236}">
                <a16:creationId xmlns:a16="http://schemas.microsoft.com/office/drawing/2014/main" id="{CFF4F283-FF6C-F64A-AF3D-D9480437B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7" name="Rectangle 1608">
            <a:extLst>
              <a:ext uri="{FF2B5EF4-FFF2-40B4-BE49-F238E27FC236}">
                <a16:creationId xmlns:a16="http://schemas.microsoft.com/office/drawing/2014/main" id="{4C561207-82C2-004E-B539-E18E719A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8" name="Rectangle 1609">
            <a:extLst>
              <a:ext uri="{FF2B5EF4-FFF2-40B4-BE49-F238E27FC236}">
                <a16:creationId xmlns:a16="http://schemas.microsoft.com/office/drawing/2014/main" id="{BB3AADB2-D026-E749-A5D6-CAD71E32A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59" name="Rectangle 1610">
            <a:extLst>
              <a:ext uri="{FF2B5EF4-FFF2-40B4-BE49-F238E27FC236}">
                <a16:creationId xmlns:a16="http://schemas.microsoft.com/office/drawing/2014/main" id="{3684BEDB-8B3F-6B4C-90A6-D489CFC9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0" name="Rectangle 1611">
            <a:extLst>
              <a:ext uri="{FF2B5EF4-FFF2-40B4-BE49-F238E27FC236}">
                <a16:creationId xmlns:a16="http://schemas.microsoft.com/office/drawing/2014/main" id="{0AA6160C-2413-2E44-A0D1-F416D7C0B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1" name="Rectangle 1612">
            <a:extLst>
              <a:ext uri="{FF2B5EF4-FFF2-40B4-BE49-F238E27FC236}">
                <a16:creationId xmlns:a16="http://schemas.microsoft.com/office/drawing/2014/main" id="{9FBC3ABE-2799-FC4E-BCCE-EC7AB15BF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2" name="Rectangle 1613">
            <a:extLst>
              <a:ext uri="{FF2B5EF4-FFF2-40B4-BE49-F238E27FC236}">
                <a16:creationId xmlns:a16="http://schemas.microsoft.com/office/drawing/2014/main" id="{7687AECD-75D8-1740-9AAC-5822A8470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3" name="Rectangle 1614">
            <a:extLst>
              <a:ext uri="{FF2B5EF4-FFF2-40B4-BE49-F238E27FC236}">
                <a16:creationId xmlns:a16="http://schemas.microsoft.com/office/drawing/2014/main" id="{754DAFED-25B4-1E48-AD81-119A64251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4" name="Rectangle 1615">
            <a:extLst>
              <a:ext uri="{FF2B5EF4-FFF2-40B4-BE49-F238E27FC236}">
                <a16:creationId xmlns:a16="http://schemas.microsoft.com/office/drawing/2014/main" id="{466EDA65-084F-F347-8AE1-7CB6C07B0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5" name="Rectangle 1616">
            <a:extLst>
              <a:ext uri="{FF2B5EF4-FFF2-40B4-BE49-F238E27FC236}">
                <a16:creationId xmlns:a16="http://schemas.microsoft.com/office/drawing/2014/main" id="{F3E7BB38-F3D1-464E-8857-80A12C02B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6" name="Rectangle 1617">
            <a:extLst>
              <a:ext uri="{FF2B5EF4-FFF2-40B4-BE49-F238E27FC236}">
                <a16:creationId xmlns:a16="http://schemas.microsoft.com/office/drawing/2014/main" id="{3805D866-15BE-EB42-9512-5DA526160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7" name="Rectangle 1619">
            <a:extLst>
              <a:ext uri="{FF2B5EF4-FFF2-40B4-BE49-F238E27FC236}">
                <a16:creationId xmlns:a16="http://schemas.microsoft.com/office/drawing/2014/main" id="{3CF31337-8B8E-BE4C-AA87-710024028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8" name="Rectangle 1620">
            <a:extLst>
              <a:ext uri="{FF2B5EF4-FFF2-40B4-BE49-F238E27FC236}">
                <a16:creationId xmlns:a16="http://schemas.microsoft.com/office/drawing/2014/main" id="{4288DCA9-A073-0248-BFB8-18D485DB2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69" name="Rectangle 1621">
            <a:extLst>
              <a:ext uri="{FF2B5EF4-FFF2-40B4-BE49-F238E27FC236}">
                <a16:creationId xmlns:a16="http://schemas.microsoft.com/office/drawing/2014/main" id="{11F90E80-2956-074A-A3FF-47DFF7230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0" name="Rectangle 1622">
            <a:extLst>
              <a:ext uri="{FF2B5EF4-FFF2-40B4-BE49-F238E27FC236}">
                <a16:creationId xmlns:a16="http://schemas.microsoft.com/office/drawing/2014/main" id="{74D00FAE-1950-C145-A4D3-93CD836C6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1" name="Rectangle 1623">
            <a:extLst>
              <a:ext uri="{FF2B5EF4-FFF2-40B4-BE49-F238E27FC236}">
                <a16:creationId xmlns:a16="http://schemas.microsoft.com/office/drawing/2014/main" id="{73003D02-08AF-A949-A74D-F7397D4E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2" name="Rectangle 1624">
            <a:extLst>
              <a:ext uri="{FF2B5EF4-FFF2-40B4-BE49-F238E27FC236}">
                <a16:creationId xmlns:a16="http://schemas.microsoft.com/office/drawing/2014/main" id="{2663719D-04F9-584D-AE15-1D761B085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3" name="Rectangle 1625">
            <a:extLst>
              <a:ext uri="{FF2B5EF4-FFF2-40B4-BE49-F238E27FC236}">
                <a16:creationId xmlns:a16="http://schemas.microsoft.com/office/drawing/2014/main" id="{A462EFAC-3395-1548-8A8F-B79D115F6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4" name="Rectangle 1626">
            <a:extLst>
              <a:ext uri="{FF2B5EF4-FFF2-40B4-BE49-F238E27FC236}">
                <a16:creationId xmlns:a16="http://schemas.microsoft.com/office/drawing/2014/main" id="{B93A7B04-3ED5-BB4D-BD84-F59E8D032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5" name="Rectangle 1627">
            <a:extLst>
              <a:ext uri="{FF2B5EF4-FFF2-40B4-BE49-F238E27FC236}">
                <a16:creationId xmlns:a16="http://schemas.microsoft.com/office/drawing/2014/main" id="{9EDC2632-E1F4-0446-90C1-54EF34E2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6" name="Rectangle 1628">
            <a:extLst>
              <a:ext uri="{FF2B5EF4-FFF2-40B4-BE49-F238E27FC236}">
                <a16:creationId xmlns:a16="http://schemas.microsoft.com/office/drawing/2014/main" id="{8A1F2DD6-5B22-0D49-B3F8-7357663AE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7" name="Rectangle 1629">
            <a:extLst>
              <a:ext uri="{FF2B5EF4-FFF2-40B4-BE49-F238E27FC236}">
                <a16:creationId xmlns:a16="http://schemas.microsoft.com/office/drawing/2014/main" id="{73275AF1-4619-9F4D-BB38-FC50C23FB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8" name="Rectangle 1630">
            <a:extLst>
              <a:ext uri="{FF2B5EF4-FFF2-40B4-BE49-F238E27FC236}">
                <a16:creationId xmlns:a16="http://schemas.microsoft.com/office/drawing/2014/main" id="{DFB792E3-502E-1045-BBAE-5E56067B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79" name="Rectangle 1631">
            <a:extLst>
              <a:ext uri="{FF2B5EF4-FFF2-40B4-BE49-F238E27FC236}">
                <a16:creationId xmlns:a16="http://schemas.microsoft.com/office/drawing/2014/main" id="{FEE52D54-1E21-7549-8706-E9B6AF48A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0" name="Rectangle 1632">
            <a:extLst>
              <a:ext uri="{FF2B5EF4-FFF2-40B4-BE49-F238E27FC236}">
                <a16:creationId xmlns:a16="http://schemas.microsoft.com/office/drawing/2014/main" id="{892DF58D-382A-6048-8B52-8D1A8FC94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1" name="Rectangle 1633">
            <a:extLst>
              <a:ext uri="{FF2B5EF4-FFF2-40B4-BE49-F238E27FC236}">
                <a16:creationId xmlns:a16="http://schemas.microsoft.com/office/drawing/2014/main" id="{154BD11C-C399-1E43-8CE0-9A0FA36B9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2" name="Rectangle 1634">
            <a:extLst>
              <a:ext uri="{FF2B5EF4-FFF2-40B4-BE49-F238E27FC236}">
                <a16:creationId xmlns:a16="http://schemas.microsoft.com/office/drawing/2014/main" id="{1398D0E7-9C1F-2347-ACFA-F78EA491D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3" name="Rectangle 1635">
            <a:extLst>
              <a:ext uri="{FF2B5EF4-FFF2-40B4-BE49-F238E27FC236}">
                <a16:creationId xmlns:a16="http://schemas.microsoft.com/office/drawing/2014/main" id="{2C996905-CABD-1644-9AB4-5D83058AD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4" name="Rectangle 1636">
            <a:extLst>
              <a:ext uri="{FF2B5EF4-FFF2-40B4-BE49-F238E27FC236}">
                <a16:creationId xmlns:a16="http://schemas.microsoft.com/office/drawing/2014/main" id="{BF9F189B-C693-0B4D-8A64-512F55738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5" name="Rectangle 1637">
            <a:extLst>
              <a:ext uri="{FF2B5EF4-FFF2-40B4-BE49-F238E27FC236}">
                <a16:creationId xmlns:a16="http://schemas.microsoft.com/office/drawing/2014/main" id="{FAC9B4D9-2399-1541-9270-58E87F7D8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6" name="Rectangle 1638">
            <a:extLst>
              <a:ext uri="{FF2B5EF4-FFF2-40B4-BE49-F238E27FC236}">
                <a16:creationId xmlns:a16="http://schemas.microsoft.com/office/drawing/2014/main" id="{4AD25E7F-347E-344C-91E8-4FB0BCF81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7" name="Rectangle 1639">
            <a:extLst>
              <a:ext uri="{FF2B5EF4-FFF2-40B4-BE49-F238E27FC236}">
                <a16:creationId xmlns:a16="http://schemas.microsoft.com/office/drawing/2014/main" id="{6541476A-C5AF-AD40-9087-CA2379850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8" name="Rectangle 1640">
            <a:extLst>
              <a:ext uri="{FF2B5EF4-FFF2-40B4-BE49-F238E27FC236}">
                <a16:creationId xmlns:a16="http://schemas.microsoft.com/office/drawing/2014/main" id="{A3218462-512A-D24C-9592-F021D9EF9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89" name="Rectangle 1641">
            <a:extLst>
              <a:ext uri="{FF2B5EF4-FFF2-40B4-BE49-F238E27FC236}">
                <a16:creationId xmlns:a16="http://schemas.microsoft.com/office/drawing/2014/main" id="{E5F09916-C55A-C94E-BB85-68ECC5631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0" name="Rectangle 1642">
            <a:extLst>
              <a:ext uri="{FF2B5EF4-FFF2-40B4-BE49-F238E27FC236}">
                <a16:creationId xmlns:a16="http://schemas.microsoft.com/office/drawing/2014/main" id="{2E87722C-77C7-B546-859A-56A06D8D7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1" name="Rectangle 1643">
            <a:extLst>
              <a:ext uri="{FF2B5EF4-FFF2-40B4-BE49-F238E27FC236}">
                <a16:creationId xmlns:a16="http://schemas.microsoft.com/office/drawing/2014/main" id="{364004A7-4D53-5641-9506-EAC6A1A4E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2" name="Rectangle 1644">
            <a:extLst>
              <a:ext uri="{FF2B5EF4-FFF2-40B4-BE49-F238E27FC236}">
                <a16:creationId xmlns:a16="http://schemas.microsoft.com/office/drawing/2014/main" id="{C629F577-F3C4-7241-9BA5-CB58F2B7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3" name="Rectangle 1645">
            <a:extLst>
              <a:ext uri="{FF2B5EF4-FFF2-40B4-BE49-F238E27FC236}">
                <a16:creationId xmlns:a16="http://schemas.microsoft.com/office/drawing/2014/main" id="{0DDE87BC-7303-0149-BE7B-218B84D1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4" name="Rectangle 1646">
            <a:extLst>
              <a:ext uri="{FF2B5EF4-FFF2-40B4-BE49-F238E27FC236}">
                <a16:creationId xmlns:a16="http://schemas.microsoft.com/office/drawing/2014/main" id="{BD6C4A82-82B6-6341-907B-A5F127A01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5" name="Rectangle 1647">
            <a:extLst>
              <a:ext uri="{FF2B5EF4-FFF2-40B4-BE49-F238E27FC236}">
                <a16:creationId xmlns:a16="http://schemas.microsoft.com/office/drawing/2014/main" id="{36DEB350-06E1-164C-AE6A-5D1BA8E99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6" name="Rectangle 1648">
            <a:extLst>
              <a:ext uri="{FF2B5EF4-FFF2-40B4-BE49-F238E27FC236}">
                <a16:creationId xmlns:a16="http://schemas.microsoft.com/office/drawing/2014/main" id="{12C8AFD3-5DCB-4046-A3ED-468AB7D9D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7" name="Rectangle 1649">
            <a:extLst>
              <a:ext uri="{FF2B5EF4-FFF2-40B4-BE49-F238E27FC236}">
                <a16:creationId xmlns:a16="http://schemas.microsoft.com/office/drawing/2014/main" id="{6167F755-346E-2E4A-8E5B-42CC40A1A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8" name="Rectangle 1650">
            <a:extLst>
              <a:ext uri="{FF2B5EF4-FFF2-40B4-BE49-F238E27FC236}">
                <a16:creationId xmlns:a16="http://schemas.microsoft.com/office/drawing/2014/main" id="{697D30E9-4803-1E44-A9A9-F3B770665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099" name="Rectangle 1651">
            <a:extLst>
              <a:ext uri="{FF2B5EF4-FFF2-40B4-BE49-F238E27FC236}">
                <a16:creationId xmlns:a16="http://schemas.microsoft.com/office/drawing/2014/main" id="{2EF88A9E-AFED-1740-AA02-E373BB449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0" name="Rectangle 1652">
            <a:extLst>
              <a:ext uri="{FF2B5EF4-FFF2-40B4-BE49-F238E27FC236}">
                <a16:creationId xmlns:a16="http://schemas.microsoft.com/office/drawing/2014/main" id="{F6BDED8A-E551-EF43-85B9-BCE18DF6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1" name="Rectangle 1653">
            <a:extLst>
              <a:ext uri="{FF2B5EF4-FFF2-40B4-BE49-F238E27FC236}">
                <a16:creationId xmlns:a16="http://schemas.microsoft.com/office/drawing/2014/main" id="{5D7780ED-7CFC-0F43-BE61-CCB1EF45A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2" name="Rectangle 1654">
            <a:extLst>
              <a:ext uri="{FF2B5EF4-FFF2-40B4-BE49-F238E27FC236}">
                <a16:creationId xmlns:a16="http://schemas.microsoft.com/office/drawing/2014/main" id="{5F331A18-B5A4-AB47-A13D-ED8476401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3" name="Rectangle 1655">
            <a:extLst>
              <a:ext uri="{FF2B5EF4-FFF2-40B4-BE49-F238E27FC236}">
                <a16:creationId xmlns:a16="http://schemas.microsoft.com/office/drawing/2014/main" id="{931D6BC0-7EC6-174E-87EA-BE3AE2F3A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4" name="Rectangle 1656">
            <a:extLst>
              <a:ext uri="{FF2B5EF4-FFF2-40B4-BE49-F238E27FC236}">
                <a16:creationId xmlns:a16="http://schemas.microsoft.com/office/drawing/2014/main" id="{39DCE7D1-C2BA-DB4A-B44B-93C0EE688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5" name="Rectangle 1657">
            <a:extLst>
              <a:ext uri="{FF2B5EF4-FFF2-40B4-BE49-F238E27FC236}">
                <a16:creationId xmlns:a16="http://schemas.microsoft.com/office/drawing/2014/main" id="{99C51BF0-40EE-3C4B-BAD3-A60400C2F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6" name="Rectangle 1658">
            <a:extLst>
              <a:ext uri="{FF2B5EF4-FFF2-40B4-BE49-F238E27FC236}">
                <a16:creationId xmlns:a16="http://schemas.microsoft.com/office/drawing/2014/main" id="{323CB9B6-F279-1D4B-8BA3-EAA4850EB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7" name="Rectangle 1659">
            <a:extLst>
              <a:ext uri="{FF2B5EF4-FFF2-40B4-BE49-F238E27FC236}">
                <a16:creationId xmlns:a16="http://schemas.microsoft.com/office/drawing/2014/main" id="{CFB1C7A9-522C-C344-BF3F-8C1A7D69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8" name="Rectangle 1660">
            <a:extLst>
              <a:ext uri="{FF2B5EF4-FFF2-40B4-BE49-F238E27FC236}">
                <a16:creationId xmlns:a16="http://schemas.microsoft.com/office/drawing/2014/main" id="{9537DFD0-AC31-F248-9FC4-673B4493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09" name="Rectangle 1661">
            <a:extLst>
              <a:ext uri="{FF2B5EF4-FFF2-40B4-BE49-F238E27FC236}">
                <a16:creationId xmlns:a16="http://schemas.microsoft.com/office/drawing/2014/main" id="{6627837B-E518-8840-BAB1-7C99BE2A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0" name="Rectangle 1662">
            <a:extLst>
              <a:ext uri="{FF2B5EF4-FFF2-40B4-BE49-F238E27FC236}">
                <a16:creationId xmlns:a16="http://schemas.microsoft.com/office/drawing/2014/main" id="{FEFEF35A-8DB9-7146-B07A-10D96CAE3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1" name="Rectangle 1663">
            <a:extLst>
              <a:ext uri="{FF2B5EF4-FFF2-40B4-BE49-F238E27FC236}">
                <a16:creationId xmlns:a16="http://schemas.microsoft.com/office/drawing/2014/main" id="{19A1CAB0-7010-BA42-BE37-2C4B5EA23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2" name="Rectangle 1664">
            <a:extLst>
              <a:ext uri="{FF2B5EF4-FFF2-40B4-BE49-F238E27FC236}">
                <a16:creationId xmlns:a16="http://schemas.microsoft.com/office/drawing/2014/main" id="{325AA167-3F1C-6A4F-8CFF-F751250C8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3" name="Rectangle 1665">
            <a:extLst>
              <a:ext uri="{FF2B5EF4-FFF2-40B4-BE49-F238E27FC236}">
                <a16:creationId xmlns:a16="http://schemas.microsoft.com/office/drawing/2014/main" id="{5BF03B13-62C1-E645-B652-9CE32D163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4" name="Rectangle 1666">
            <a:extLst>
              <a:ext uri="{FF2B5EF4-FFF2-40B4-BE49-F238E27FC236}">
                <a16:creationId xmlns:a16="http://schemas.microsoft.com/office/drawing/2014/main" id="{187FCF8E-8D19-964E-8F95-6220BEC6F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5" name="Rectangle 1667">
            <a:extLst>
              <a:ext uri="{FF2B5EF4-FFF2-40B4-BE49-F238E27FC236}">
                <a16:creationId xmlns:a16="http://schemas.microsoft.com/office/drawing/2014/main" id="{45525244-1A88-BF49-BE42-D0E98300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6" name="Rectangle 1668">
            <a:extLst>
              <a:ext uri="{FF2B5EF4-FFF2-40B4-BE49-F238E27FC236}">
                <a16:creationId xmlns:a16="http://schemas.microsoft.com/office/drawing/2014/main" id="{87F5AB69-67D7-544A-9523-9B3BCD5BB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7" name="Rectangle 1669">
            <a:extLst>
              <a:ext uri="{FF2B5EF4-FFF2-40B4-BE49-F238E27FC236}">
                <a16:creationId xmlns:a16="http://schemas.microsoft.com/office/drawing/2014/main" id="{AB8064A0-59D4-4843-BEC9-7ABA0B05E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8" name="Rectangle 1670">
            <a:extLst>
              <a:ext uri="{FF2B5EF4-FFF2-40B4-BE49-F238E27FC236}">
                <a16:creationId xmlns:a16="http://schemas.microsoft.com/office/drawing/2014/main" id="{BB795CA9-C824-A943-AACB-85F91A708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19" name="Rectangle 1671">
            <a:extLst>
              <a:ext uri="{FF2B5EF4-FFF2-40B4-BE49-F238E27FC236}">
                <a16:creationId xmlns:a16="http://schemas.microsoft.com/office/drawing/2014/main" id="{2722BF2B-D1F0-5A42-959B-12E7A2FB8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0" name="Rectangle 1672">
            <a:extLst>
              <a:ext uri="{FF2B5EF4-FFF2-40B4-BE49-F238E27FC236}">
                <a16:creationId xmlns:a16="http://schemas.microsoft.com/office/drawing/2014/main" id="{145288DF-48CE-5644-9844-D6C4F2E1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1" name="Rectangle 1673">
            <a:extLst>
              <a:ext uri="{FF2B5EF4-FFF2-40B4-BE49-F238E27FC236}">
                <a16:creationId xmlns:a16="http://schemas.microsoft.com/office/drawing/2014/main" id="{8A913AAB-E73F-F543-A2EF-78889A51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2" name="Rectangle 1674">
            <a:extLst>
              <a:ext uri="{FF2B5EF4-FFF2-40B4-BE49-F238E27FC236}">
                <a16:creationId xmlns:a16="http://schemas.microsoft.com/office/drawing/2014/main" id="{A21DCA30-B034-B549-8B98-19550DD3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3" name="Rectangle 1675">
            <a:extLst>
              <a:ext uri="{FF2B5EF4-FFF2-40B4-BE49-F238E27FC236}">
                <a16:creationId xmlns:a16="http://schemas.microsoft.com/office/drawing/2014/main" id="{A43CAE50-2D4F-B44E-B374-10FEB45D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4" name="Rectangle 1676">
            <a:extLst>
              <a:ext uri="{FF2B5EF4-FFF2-40B4-BE49-F238E27FC236}">
                <a16:creationId xmlns:a16="http://schemas.microsoft.com/office/drawing/2014/main" id="{B801073F-0CEE-5145-A394-6D858850B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5" name="Rectangle 1677">
            <a:extLst>
              <a:ext uri="{FF2B5EF4-FFF2-40B4-BE49-F238E27FC236}">
                <a16:creationId xmlns:a16="http://schemas.microsoft.com/office/drawing/2014/main" id="{879C2D72-4697-6A46-9B3F-D4F589F14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6" name="Rectangle 1678">
            <a:extLst>
              <a:ext uri="{FF2B5EF4-FFF2-40B4-BE49-F238E27FC236}">
                <a16:creationId xmlns:a16="http://schemas.microsoft.com/office/drawing/2014/main" id="{68A6AF22-3B69-FF46-AFCD-E3F60427C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7" name="Rectangle 1679">
            <a:extLst>
              <a:ext uri="{FF2B5EF4-FFF2-40B4-BE49-F238E27FC236}">
                <a16:creationId xmlns:a16="http://schemas.microsoft.com/office/drawing/2014/main" id="{40300419-6E16-B242-83EC-8894B08BC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8" name="Rectangle 1680">
            <a:extLst>
              <a:ext uri="{FF2B5EF4-FFF2-40B4-BE49-F238E27FC236}">
                <a16:creationId xmlns:a16="http://schemas.microsoft.com/office/drawing/2014/main" id="{B8FC633F-A04E-B145-A98C-3C945F271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29" name="Rectangle 1681">
            <a:extLst>
              <a:ext uri="{FF2B5EF4-FFF2-40B4-BE49-F238E27FC236}">
                <a16:creationId xmlns:a16="http://schemas.microsoft.com/office/drawing/2014/main" id="{4CCA4C4A-1879-9C46-82D8-CB1518DCD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0" name="Rectangle 1682">
            <a:extLst>
              <a:ext uri="{FF2B5EF4-FFF2-40B4-BE49-F238E27FC236}">
                <a16:creationId xmlns:a16="http://schemas.microsoft.com/office/drawing/2014/main" id="{D07A4F3D-2C36-2646-8608-FA8A1B755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1" name="Rectangle 1683">
            <a:extLst>
              <a:ext uri="{FF2B5EF4-FFF2-40B4-BE49-F238E27FC236}">
                <a16:creationId xmlns:a16="http://schemas.microsoft.com/office/drawing/2014/main" id="{F4E5D22B-DEAB-504B-BFA7-6C9E3ADF0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2" name="Rectangle 1684">
            <a:extLst>
              <a:ext uri="{FF2B5EF4-FFF2-40B4-BE49-F238E27FC236}">
                <a16:creationId xmlns:a16="http://schemas.microsoft.com/office/drawing/2014/main" id="{2888B039-3EF5-8A44-9D43-9D958F6C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3" name="Rectangle 1685">
            <a:extLst>
              <a:ext uri="{FF2B5EF4-FFF2-40B4-BE49-F238E27FC236}">
                <a16:creationId xmlns:a16="http://schemas.microsoft.com/office/drawing/2014/main" id="{6271F8CB-0F59-DA4C-92E0-622DA2051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4" name="Rectangle 1686">
            <a:extLst>
              <a:ext uri="{FF2B5EF4-FFF2-40B4-BE49-F238E27FC236}">
                <a16:creationId xmlns:a16="http://schemas.microsoft.com/office/drawing/2014/main" id="{5633810D-DD21-7440-A810-B8E7A2A4C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5" name="Rectangle 1687">
            <a:extLst>
              <a:ext uri="{FF2B5EF4-FFF2-40B4-BE49-F238E27FC236}">
                <a16:creationId xmlns:a16="http://schemas.microsoft.com/office/drawing/2014/main" id="{CA64D98E-F61C-C94E-8896-DBEAAF2A4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6" name="Rectangle 1688">
            <a:extLst>
              <a:ext uri="{FF2B5EF4-FFF2-40B4-BE49-F238E27FC236}">
                <a16:creationId xmlns:a16="http://schemas.microsoft.com/office/drawing/2014/main" id="{468246D3-5C91-2E4D-8553-891ACF80F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7" name="Rectangle 1689">
            <a:extLst>
              <a:ext uri="{FF2B5EF4-FFF2-40B4-BE49-F238E27FC236}">
                <a16:creationId xmlns:a16="http://schemas.microsoft.com/office/drawing/2014/main" id="{5EE299E8-0D93-1343-8282-BE90BDE69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8" name="Rectangle 1690">
            <a:extLst>
              <a:ext uri="{FF2B5EF4-FFF2-40B4-BE49-F238E27FC236}">
                <a16:creationId xmlns:a16="http://schemas.microsoft.com/office/drawing/2014/main" id="{30B89D2C-B7DD-D248-A28F-1A257B90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39" name="Rectangle 1691">
            <a:extLst>
              <a:ext uri="{FF2B5EF4-FFF2-40B4-BE49-F238E27FC236}">
                <a16:creationId xmlns:a16="http://schemas.microsoft.com/office/drawing/2014/main" id="{4C43E97A-C347-414C-A6E0-9D3A42C85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0" name="Rectangle 1692">
            <a:extLst>
              <a:ext uri="{FF2B5EF4-FFF2-40B4-BE49-F238E27FC236}">
                <a16:creationId xmlns:a16="http://schemas.microsoft.com/office/drawing/2014/main" id="{D7946702-7771-D24B-B0B9-BE11452BE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1" name="Rectangle 1693">
            <a:extLst>
              <a:ext uri="{FF2B5EF4-FFF2-40B4-BE49-F238E27FC236}">
                <a16:creationId xmlns:a16="http://schemas.microsoft.com/office/drawing/2014/main" id="{C4ADCCA0-2860-254F-AD39-95D9836C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2" name="Rectangle 1694">
            <a:extLst>
              <a:ext uri="{FF2B5EF4-FFF2-40B4-BE49-F238E27FC236}">
                <a16:creationId xmlns:a16="http://schemas.microsoft.com/office/drawing/2014/main" id="{FF285EA6-FA5D-5B4A-A6A4-99E09FE2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3" name="Rectangle 1695">
            <a:extLst>
              <a:ext uri="{FF2B5EF4-FFF2-40B4-BE49-F238E27FC236}">
                <a16:creationId xmlns:a16="http://schemas.microsoft.com/office/drawing/2014/main" id="{6AAE4220-2B57-F449-9E22-3282CB36A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4" name="Rectangle 1696">
            <a:extLst>
              <a:ext uri="{FF2B5EF4-FFF2-40B4-BE49-F238E27FC236}">
                <a16:creationId xmlns:a16="http://schemas.microsoft.com/office/drawing/2014/main" id="{76269D7C-56E7-C74C-9C03-9BEF0D15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5" name="Rectangle 1697">
            <a:extLst>
              <a:ext uri="{FF2B5EF4-FFF2-40B4-BE49-F238E27FC236}">
                <a16:creationId xmlns:a16="http://schemas.microsoft.com/office/drawing/2014/main" id="{F1268734-C999-8E42-8FE6-CD0E9827B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6" name="Rectangle 1698">
            <a:extLst>
              <a:ext uri="{FF2B5EF4-FFF2-40B4-BE49-F238E27FC236}">
                <a16:creationId xmlns:a16="http://schemas.microsoft.com/office/drawing/2014/main" id="{B9923317-872F-BB4C-BF1E-5A4CAE225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7" name="Rectangle 1699">
            <a:extLst>
              <a:ext uri="{FF2B5EF4-FFF2-40B4-BE49-F238E27FC236}">
                <a16:creationId xmlns:a16="http://schemas.microsoft.com/office/drawing/2014/main" id="{042E9EF0-88D4-134C-9D43-41121B3A6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8" name="Rectangle 1700">
            <a:extLst>
              <a:ext uri="{FF2B5EF4-FFF2-40B4-BE49-F238E27FC236}">
                <a16:creationId xmlns:a16="http://schemas.microsoft.com/office/drawing/2014/main" id="{DC3BA1A7-DED2-E441-838F-C6706281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49" name="Rectangle 1701">
            <a:extLst>
              <a:ext uri="{FF2B5EF4-FFF2-40B4-BE49-F238E27FC236}">
                <a16:creationId xmlns:a16="http://schemas.microsoft.com/office/drawing/2014/main" id="{4357573B-26A3-3D40-8675-E2EF425F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0" name="Rectangle 1702">
            <a:extLst>
              <a:ext uri="{FF2B5EF4-FFF2-40B4-BE49-F238E27FC236}">
                <a16:creationId xmlns:a16="http://schemas.microsoft.com/office/drawing/2014/main" id="{7CC62666-E6D6-6543-8D67-52ACA8DE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1" name="Rectangle 1703">
            <a:extLst>
              <a:ext uri="{FF2B5EF4-FFF2-40B4-BE49-F238E27FC236}">
                <a16:creationId xmlns:a16="http://schemas.microsoft.com/office/drawing/2014/main" id="{0D0D21BB-1A55-AE41-9A6F-94BE5A826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2" name="Rectangle 1704">
            <a:extLst>
              <a:ext uri="{FF2B5EF4-FFF2-40B4-BE49-F238E27FC236}">
                <a16:creationId xmlns:a16="http://schemas.microsoft.com/office/drawing/2014/main" id="{FA5E152C-43CF-A348-9B00-CE0F360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3" name="Rectangle 1705">
            <a:extLst>
              <a:ext uri="{FF2B5EF4-FFF2-40B4-BE49-F238E27FC236}">
                <a16:creationId xmlns:a16="http://schemas.microsoft.com/office/drawing/2014/main" id="{1D77C6E2-E113-BA47-A739-B6BC56021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4" name="Rectangle 1706">
            <a:extLst>
              <a:ext uri="{FF2B5EF4-FFF2-40B4-BE49-F238E27FC236}">
                <a16:creationId xmlns:a16="http://schemas.microsoft.com/office/drawing/2014/main" id="{702EC8F4-C249-C640-BE47-3BB36AD69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5" name="Rectangle 1707">
            <a:extLst>
              <a:ext uri="{FF2B5EF4-FFF2-40B4-BE49-F238E27FC236}">
                <a16:creationId xmlns:a16="http://schemas.microsoft.com/office/drawing/2014/main" id="{F50BBA83-C12C-354D-A927-B67ED5F61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6" name="Rectangle 1708">
            <a:extLst>
              <a:ext uri="{FF2B5EF4-FFF2-40B4-BE49-F238E27FC236}">
                <a16:creationId xmlns:a16="http://schemas.microsoft.com/office/drawing/2014/main" id="{5573BE30-FCEB-A846-94DE-81F2850B0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7" name="Rectangle 1709">
            <a:extLst>
              <a:ext uri="{FF2B5EF4-FFF2-40B4-BE49-F238E27FC236}">
                <a16:creationId xmlns:a16="http://schemas.microsoft.com/office/drawing/2014/main" id="{33C7668D-A2DD-8D46-AB58-CF907ADDE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8" name="Rectangle 1710">
            <a:extLst>
              <a:ext uri="{FF2B5EF4-FFF2-40B4-BE49-F238E27FC236}">
                <a16:creationId xmlns:a16="http://schemas.microsoft.com/office/drawing/2014/main" id="{DB8ED98F-C086-1F45-BB79-CD77AB0E1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59" name="Rectangle 1711">
            <a:extLst>
              <a:ext uri="{FF2B5EF4-FFF2-40B4-BE49-F238E27FC236}">
                <a16:creationId xmlns:a16="http://schemas.microsoft.com/office/drawing/2014/main" id="{68339D32-391E-8C48-8D3E-C5993B1F4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0" name="Rectangle 1712">
            <a:extLst>
              <a:ext uri="{FF2B5EF4-FFF2-40B4-BE49-F238E27FC236}">
                <a16:creationId xmlns:a16="http://schemas.microsoft.com/office/drawing/2014/main" id="{B2A25DBB-3A40-484E-956D-19418D326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1" name="Rectangle 1713">
            <a:extLst>
              <a:ext uri="{FF2B5EF4-FFF2-40B4-BE49-F238E27FC236}">
                <a16:creationId xmlns:a16="http://schemas.microsoft.com/office/drawing/2014/main" id="{24BBC9D6-1B29-664B-9D85-2F4A61DAE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2" name="Rectangle 1714">
            <a:extLst>
              <a:ext uri="{FF2B5EF4-FFF2-40B4-BE49-F238E27FC236}">
                <a16:creationId xmlns:a16="http://schemas.microsoft.com/office/drawing/2014/main" id="{A2C8A141-BABE-4E4B-892E-CAD46E322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3" name="Rectangle 1715">
            <a:extLst>
              <a:ext uri="{FF2B5EF4-FFF2-40B4-BE49-F238E27FC236}">
                <a16:creationId xmlns:a16="http://schemas.microsoft.com/office/drawing/2014/main" id="{5C8D7C9B-2A44-E14A-9EB3-A2BF4FB4D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4" name="Rectangle 1716">
            <a:extLst>
              <a:ext uri="{FF2B5EF4-FFF2-40B4-BE49-F238E27FC236}">
                <a16:creationId xmlns:a16="http://schemas.microsoft.com/office/drawing/2014/main" id="{01916FF2-4701-FD47-AF06-D81704206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5" name="Rectangle 1717">
            <a:extLst>
              <a:ext uri="{FF2B5EF4-FFF2-40B4-BE49-F238E27FC236}">
                <a16:creationId xmlns:a16="http://schemas.microsoft.com/office/drawing/2014/main" id="{BD17C762-DC8D-3843-A6C3-1FFC0B064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6" name="Rectangle 1718">
            <a:extLst>
              <a:ext uri="{FF2B5EF4-FFF2-40B4-BE49-F238E27FC236}">
                <a16:creationId xmlns:a16="http://schemas.microsoft.com/office/drawing/2014/main" id="{5CD19B11-C9F1-BB49-B887-3D5253B73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7" name="Rectangle 1719">
            <a:extLst>
              <a:ext uri="{FF2B5EF4-FFF2-40B4-BE49-F238E27FC236}">
                <a16:creationId xmlns:a16="http://schemas.microsoft.com/office/drawing/2014/main" id="{C0E76F09-2261-6D46-B069-F38FDAA21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8" name="Rectangle 1720">
            <a:extLst>
              <a:ext uri="{FF2B5EF4-FFF2-40B4-BE49-F238E27FC236}">
                <a16:creationId xmlns:a16="http://schemas.microsoft.com/office/drawing/2014/main" id="{01D00C41-9BA3-B949-B3C6-6304EEC2F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69" name="Rectangle 1721">
            <a:extLst>
              <a:ext uri="{FF2B5EF4-FFF2-40B4-BE49-F238E27FC236}">
                <a16:creationId xmlns:a16="http://schemas.microsoft.com/office/drawing/2014/main" id="{4B970A6E-28CA-7141-8866-860A34192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0" name="Rectangle 1722">
            <a:extLst>
              <a:ext uri="{FF2B5EF4-FFF2-40B4-BE49-F238E27FC236}">
                <a16:creationId xmlns:a16="http://schemas.microsoft.com/office/drawing/2014/main" id="{AFBCE100-BD45-2A47-9042-BF6420EBC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1" name="Rectangle 1723">
            <a:extLst>
              <a:ext uri="{FF2B5EF4-FFF2-40B4-BE49-F238E27FC236}">
                <a16:creationId xmlns:a16="http://schemas.microsoft.com/office/drawing/2014/main" id="{621AA6F3-FE8A-EA46-A127-94E023AF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2" name="Rectangle 1724">
            <a:extLst>
              <a:ext uri="{FF2B5EF4-FFF2-40B4-BE49-F238E27FC236}">
                <a16:creationId xmlns:a16="http://schemas.microsoft.com/office/drawing/2014/main" id="{B19091C5-0286-A94C-AA79-7BB3F9DC3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3" name="Rectangle 1725">
            <a:extLst>
              <a:ext uri="{FF2B5EF4-FFF2-40B4-BE49-F238E27FC236}">
                <a16:creationId xmlns:a16="http://schemas.microsoft.com/office/drawing/2014/main" id="{EDB6B817-18B8-E140-A50F-3688B8E9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4" name="Rectangle 1726">
            <a:extLst>
              <a:ext uri="{FF2B5EF4-FFF2-40B4-BE49-F238E27FC236}">
                <a16:creationId xmlns:a16="http://schemas.microsoft.com/office/drawing/2014/main" id="{EFD40A56-9413-A546-9A20-4480481A2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5" name="Rectangle 1727">
            <a:extLst>
              <a:ext uri="{FF2B5EF4-FFF2-40B4-BE49-F238E27FC236}">
                <a16:creationId xmlns:a16="http://schemas.microsoft.com/office/drawing/2014/main" id="{8464A0CB-A06A-234A-BEB2-590F02479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6" name="Rectangle 1728">
            <a:extLst>
              <a:ext uri="{FF2B5EF4-FFF2-40B4-BE49-F238E27FC236}">
                <a16:creationId xmlns:a16="http://schemas.microsoft.com/office/drawing/2014/main" id="{72DBC206-6537-B345-9377-BC6AF2AB3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7" name="Rectangle 1729">
            <a:extLst>
              <a:ext uri="{FF2B5EF4-FFF2-40B4-BE49-F238E27FC236}">
                <a16:creationId xmlns:a16="http://schemas.microsoft.com/office/drawing/2014/main" id="{AEB0D28B-A3E1-EB4D-9657-E6AE52FE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8" name="Rectangle 1730">
            <a:extLst>
              <a:ext uri="{FF2B5EF4-FFF2-40B4-BE49-F238E27FC236}">
                <a16:creationId xmlns:a16="http://schemas.microsoft.com/office/drawing/2014/main" id="{5C5BAE18-9A04-564C-BB1C-37D26AB2C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79" name="Rectangle 1731">
            <a:extLst>
              <a:ext uri="{FF2B5EF4-FFF2-40B4-BE49-F238E27FC236}">
                <a16:creationId xmlns:a16="http://schemas.microsoft.com/office/drawing/2014/main" id="{D7476AE5-4316-CE4E-AB61-B33A05A92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0" name="Rectangle 1732">
            <a:extLst>
              <a:ext uri="{FF2B5EF4-FFF2-40B4-BE49-F238E27FC236}">
                <a16:creationId xmlns:a16="http://schemas.microsoft.com/office/drawing/2014/main" id="{9742F891-FE99-3F4C-8891-E8FFC3E11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1" name="Rectangle 1733">
            <a:extLst>
              <a:ext uri="{FF2B5EF4-FFF2-40B4-BE49-F238E27FC236}">
                <a16:creationId xmlns:a16="http://schemas.microsoft.com/office/drawing/2014/main" id="{F7826A39-88D8-454A-95D9-A65975E8F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2" name="Rectangle 1734">
            <a:extLst>
              <a:ext uri="{FF2B5EF4-FFF2-40B4-BE49-F238E27FC236}">
                <a16:creationId xmlns:a16="http://schemas.microsoft.com/office/drawing/2014/main" id="{00196273-C04F-6A4C-9739-7542FA881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3" name="Rectangle 1735">
            <a:extLst>
              <a:ext uri="{FF2B5EF4-FFF2-40B4-BE49-F238E27FC236}">
                <a16:creationId xmlns:a16="http://schemas.microsoft.com/office/drawing/2014/main" id="{6B036112-2172-0F4B-88CD-A23745CC4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4" name="Rectangle 1736">
            <a:extLst>
              <a:ext uri="{FF2B5EF4-FFF2-40B4-BE49-F238E27FC236}">
                <a16:creationId xmlns:a16="http://schemas.microsoft.com/office/drawing/2014/main" id="{E65663DD-8F77-D24B-8E85-FDA80B194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5" name="Rectangle 1737">
            <a:extLst>
              <a:ext uri="{FF2B5EF4-FFF2-40B4-BE49-F238E27FC236}">
                <a16:creationId xmlns:a16="http://schemas.microsoft.com/office/drawing/2014/main" id="{0720B8E1-B918-584E-8CFF-A8755445E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6" name="Rectangle 1738">
            <a:extLst>
              <a:ext uri="{FF2B5EF4-FFF2-40B4-BE49-F238E27FC236}">
                <a16:creationId xmlns:a16="http://schemas.microsoft.com/office/drawing/2014/main" id="{74A1C077-9488-0A4D-BC04-D88E27849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7" name="Rectangle 1739">
            <a:extLst>
              <a:ext uri="{FF2B5EF4-FFF2-40B4-BE49-F238E27FC236}">
                <a16:creationId xmlns:a16="http://schemas.microsoft.com/office/drawing/2014/main" id="{02B4DDA6-7179-9241-9DC8-0E776EB7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784350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8" name="Rectangle 1740">
            <a:extLst>
              <a:ext uri="{FF2B5EF4-FFF2-40B4-BE49-F238E27FC236}">
                <a16:creationId xmlns:a16="http://schemas.microsoft.com/office/drawing/2014/main" id="{84EA2ACF-B199-7B4D-9A3D-ED9AF2F96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784350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89" name="Rectangle 1741">
            <a:extLst>
              <a:ext uri="{FF2B5EF4-FFF2-40B4-BE49-F238E27FC236}">
                <a16:creationId xmlns:a16="http://schemas.microsoft.com/office/drawing/2014/main" id="{322E4FB7-5F5D-5F4D-A963-126AA2E0A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0288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0" name="Rectangle 1742">
            <a:extLst>
              <a:ext uri="{FF2B5EF4-FFF2-40B4-BE49-F238E27FC236}">
                <a16:creationId xmlns:a16="http://schemas.microsoft.com/office/drawing/2014/main" id="{4B256C9C-DBFB-4C48-AC79-5EA8ACD9D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0288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1" name="Rectangle 1743">
            <a:extLst>
              <a:ext uri="{FF2B5EF4-FFF2-40B4-BE49-F238E27FC236}">
                <a16:creationId xmlns:a16="http://schemas.microsoft.com/office/drawing/2014/main" id="{975F7895-AB4A-B744-A665-598D5D6A6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22751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2" name="Rectangle 1744">
            <a:extLst>
              <a:ext uri="{FF2B5EF4-FFF2-40B4-BE49-F238E27FC236}">
                <a16:creationId xmlns:a16="http://schemas.microsoft.com/office/drawing/2014/main" id="{CBA564D6-E4DB-8B49-9587-40CE6F499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22751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3" name="Rectangle 1745">
            <a:extLst>
              <a:ext uri="{FF2B5EF4-FFF2-40B4-BE49-F238E27FC236}">
                <a16:creationId xmlns:a16="http://schemas.microsoft.com/office/drawing/2014/main" id="{74C84BC2-BE2B-AC4F-90D2-721A95FE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47198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4" name="Rectangle 1746">
            <a:extLst>
              <a:ext uri="{FF2B5EF4-FFF2-40B4-BE49-F238E27FC236}">
                <a16:creationId xmlns:a16="http://schemas.microsoft.com/office/drawing/2014/main" id="{947E6497-22D7-3642-A173-27F5DC0E9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47198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5" name="Rectangle 1747">
            <a:extLst>
              <a:ext uri="{FF2B5EF4-FFF2-40B4-BE49-F238E27FC236}">
                <a16:creationId xmlns:a16="http://schemas.microsoft.com/office/drawing/2014/main" id="{2411EE88-4D37-7243-B096-09BC34131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716463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6" name="Rectangle 1748">
            <a:extLst>
              <a:ext uri="{FF2B5EF4-FFF2-40B4-BE49-F238E27FC236}">
                <a16:creationId xmlns:a16="http://schemas.microsoft.com/office/drawing/2014/main" id="{F84135AA-44F7-F640-9FEB-BC6798996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716463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7" name="Rectangle 1749">
            <a:extLst>
              <a:ext uri="{FF2B5EF4-FFF2-40B4-BE49-F238E27FC236}">
                <a16:creationId xmlns:a16="http://schemas.microsoft.com/office/drawing/2014/main" id="{362FFB29-6740-2241-A53B-784C46D44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9609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8" name="Rectangle 1750">
            <a:extLst>
              <a:ext uri="{FF2B5EF4-FFF2-40B4-BE49-F238E27FC236}">
                <a16:creationId xmlns:a16="http://schemas.microsoft.com/office/drawing/2014/main" id="{0000D705-0DBB-9B42-9367-43858447E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9609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199" name="Rectangle 1751">
            <a:extLst>
              <a:ext uri="{FF2B5EF4-FFF2-40B4-BE49-F238E27FC236}">
                <a16:creationId xmlns:a16="http://schemas.microsoft.com/office/drawing/2014/main" id="{901C6B07-538B-5D49-97A3-C91905D4D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2054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0" name="Rectangle 1752">
            <a:extLst>
              <a:ext uri="{FF2B5EF4-FFF2-40B4-BE49-F238E27FC236}">
                <a16:creationId xmlns:a16="http://schemas.microsoft.com/office/drawing/2014/main" id="{DB41FE79-A463-6842-9E05-F40568435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2054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1" name="Rectangle 1753">
            <a:extLst>
              <a:ext uri="{FF2B5EF4-FFF2-40B4-BE49-F238E27FC236}">
                <a16:creationId xmlns:a16="http://schemas.microsoft.com/office/drawing/2014/main" id="{81322F2A-ECA5-E74E-9655-9E301EC03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4498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2" name="Rectangle 1754">
            <a:extLst>
              <a:ext uri="{FF2B5EF4-FFF2-40B4-BE49-F238E27FC236}">
                <a16:creationId xmlns:a16="http://schemas.microsoft.com/office/drawing/2014/main" id="{5028352D-16B1-8A4D-B40D-91B58C66C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4498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3" name="Rectangle 1755">
            <a:extLst>
              <a:ext uri="{FF2B5EF4-FFF2-40B4-BE49-F238E27FC236}">
                <a16:creationId xmlns:a16="http://schemas.microsoft.com/office/drawing/2014/main" id="{BEC67478-5733-A741-A5D3-D30F592EA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69436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4" name="Rectangle 1756">
            <a:extLst>
              <a:ext uri="{FF2B5EF4-FFF2-40B4-BE49-F238E27FC236}">
                <a16:creationId xmlns:a16="http://schemas.microsoft.com/office/drawing/2014/main" id="{9DBCA36B-B452-E14B-BD45-A6FB427F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69436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5" name="Rectangle 1757">
            <a:extLst>
              <a:ext uri="{FF2B5EF4-FFF2-40B4-BE49-F238E27FC236}">
                <a16:creationId xmlns:a16="http://schemas.microsoft.com/office/drawing/2014/main" id="{D8C22AD6-29C6-3E4E-A669-94040E81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93883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6" name="Rectangle 1758">
            <a:extLst>
              <a:ext uri="{FF2B5EF4-FFF2-40B4-BE49-F238E27FC236}">
                <a16:creationId xmlns:a16="http://schemas.microsoft.com/office/drawing/2014/main" id="{139D8DB1-E9FC-2A45-98B5-8129C618E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93883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7" name="Rectangle 1759">
            <a:extLst>
              <a:ext uri="{FF2B5EF4-FFF2-40B4-BE49-F238E27FC236}">
                <a16:creationId xmlns:a16="http://schemas.microsoft.com/office/drawing/2014/main" id="{A8FC5D8B-5CB2-C844-9826-AB30366FA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6183313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8" name="Rectangle 1760">
            <a:extLst>
              <a:ext uri="{FF2B5EF4-FFF2-40B4-BE49-F238E27FC236}">
                <a16:creationId xmlns:a16="http://schemas.microsoft.com/office/drawing/2014/main" id="{C489398E-EAF3-874B-9E19-1305EAE09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6183313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09" name="Rectangle 1761">
            <a:extLst>
              <a:ext uri="{FF2B5EF4-FFF2-40B4-BE49-F238E27FC236}">
                <a16:creationId xmlns:a16="http://schemas.microsoft.com/office/drawing/2014/main" id="{8DCFCCE4-786B-F74D-991B-35866284E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6427788"/>
            <a:ext cx="26987" cy="26987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0" name="Rectangle 1762">
            <a:extLst>
              <a:ext uri="{FF2B5EF4-FFF2-40B4-BE49-F238E27FC236}">
                <a16:creationId xmlns:a16="http://schemas.microsoft.com/office/drawing/2014/main" id="{9403AFB3-045B-1B43-86CF-24B99491F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6427788"/>
            <a:ext cx="26987" cy="26987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1" name="Rectangle 1763">
            <a:extLst>
              <a:ext uri="{FF2B5EF4-FFF2-40B4-BE49-F238E27FC236}">
                <a16:creationId xmlns:a16="http://schemas.microsoft.com/office/drawing/2014/main" id="{F771F7B1-30A9-0D4C-8B0B-BFFF4501D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2733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2" name="Rectangle 1764">
            <a:extLst>
              <a:ext uri="{FF2B5EF4-FFF2-40B4-BE49-F238E27FC236}">
                <a16:creationId xmlns:a16="http://schemas.microsoft.com/office/drawing/2014/main" id="{677D64DB-B016-D04F-BB2E-239346104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2733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3" name="Rectangle 1765">
            <a:extLst>
              <a:ext uri="{FF2B5EF4-FFF2-40B4-BE49-F238E27FC236}">
                <a16:creationId xmlns:a16="http://schemas.microsoft.com/office/drawing/2014/main" id="{F6C1111D-63CF-0947-885D-689477CA4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5177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4" name="Rectangle 1766">
            <a:extLst>
              <a:ext uri="{FF2B5EF4-FFF2-40B4-BE49-F238E27FC236}">
                <a16:creationId xmlns:a16="http://schemas.microsoft.com/office/drawing/2014/main" id="{3CE0C8A5-94DA-7C4B-8D08-43543F3CD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5177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5" name="Rectangle 1767">
            <a:extLst>
              <a:ext uri="{FF2B5EF4-FFF2-40B4-BE49-F238E27FC236}">
                <a16:creationId xmlns:a16="http://schemas.microsoft.com/office/drawing/2014/main" id="{857D42D3-3F19-F348-8587-142233123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7622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6" name="Rectangle 1768">
            <a:extLst>
              <a:ext uri="{FF2B5EF4-FFF2-40B4-BE49-F238E27FC236}">
                <a16:creationId xmlns:a16="http://schemas.microsoft.com/office/drawing/2014/main" id="{CC20122F-8B7E-DF46-8EF3-C0CF97F6D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7622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7" name="Rectangle 1769">
            <a:extLst>
              <a:ext uri="{FF2B5EF4-FFF2-40B4-BE49-F238E27FC236}">
                <a16:creationId xmlns:a16="http://schemas.microsoft.com/office/drawing/2014/main" id="{1F63F6D5-BFB5-7A48-8FB9-E31BC7EB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00672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8" name="Rectangle 1770">
            <a:extLst>
              <a:ext uri="{FF2B5EF4-FFF2-40B4-BE49-F238E27FC236}">
                <a16:creationId xmlns:a16="http://schemas.microsoft.com/office/drawing/2014/main" id="{1BB27FE7-9649-7B4B-8C54-0F89B059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00672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19" name="Rectangle 1771">
            <a:extLst>
              <a:ext uri="{FF2B5EF4-FFF2-40B4-BE49-F238E27FC236}">
                <a16:creationId xmlns:a16="http://schemas.microsoft.com/office/drawing/2014/main" id="{E34D2160-9788-4140-86E6-1D1FD6B29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25120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0" name="Rectangle 1772">
            <a:extLst>
              <a:ext uri="{FF2B5EF4-FFF2-40B4-BE49-F238E27FC236}">
                <a16:creationId xmlns:a16="http://schemas.microsoft.com/office/drawing/2014/main" id="{91D34F02-110F-254E-8EDD-5787284B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25120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1" name="Rectangle 1773">
            <a:extLst>
              <a:ext uri="{FF2B5EF4-FFF2-40B4-BE49-F238E27FC236}">
                <a16:creationId xmlns:a16="http://schemas.microsoft.com/office/drawing/2014/main" id="{A23BA018-1F33-8C47-8BAA-CC6435FAA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495675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2" name="Rectangle 1774">
            <a:extLst>
              <a:ext uri="{FF2B5EF4-FFF2-40B4-BE49-F238E27FC236}">
                <a16:creationId xmlns:a16="http://schemas.microsoft.com/office/drawing/2014/main" id="{D888A9FC-AC9A-F049-8747-71572C349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495675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3" name="Rectangle 1775">
            <a:extLst>
              <a:ext uri="{FF2B5EF4-FFF2-40B4-BE49-F238E27FC236}">
                <a16:creationId xmlns:a16="http://schemas.microsoft.com/office/drawing/2014/main" id="{0FE0A1FF-C003-3B46-964D-1E90E228B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740150"/>
            <a:ext cx="26987" cy="26988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4" name="Rectangle 1776">
            <a:extLst>
              <a:ext uri="{FF2B5EF4-FFF2-40B4-BE49-F238E27FC236}">
                <a16:creationId xmlns:a16="http://schemas.microsoft.com/office/drawing/2014/main" id="{8EA27814-60A4-F941-8E6A-59819795F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740150"/>
            <a:ext cx="26987" cy="26988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5" name="Rectangle 1777">
            <a:extLst>
              <a:ext uri="{FF2B5EF4-FFF2-40B4-BE49-F238E27FC236}">
                <a16:creationId xmlns:a16="http://schemas.microsoft.com/office/drawing/2014/main" id="{11E0D718-7746-4448-A76B-35306C083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983038"/>
            <a:ext cx="26987" cy="28575"/>
          </a:xfrm>
          <a:prstGeom prst="rect">
            <a:avLst/>
          </a:prstGeom>
          <a:solidFill>
            <a:srgbClr val="0000FF"/>
          </a:solidFill>
          <a:ln w="1588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6" name="Rectangle 1778">
            <a:extLst>
              <a:ext uri="{FF2B5EF4-FFF2-40B4-BE49-F238E27FC236}">
                <a16:creationId xmlns:a16="http://schemas.microsoft.com/office/drawing/2014/main" id="{7DB931F9-6032-1841-8588-AF9580E4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983038"/>
            <a:ext cx="26987" cy="28575"/>
          </a:xfrm>
          <a:prstGeom prst="rect">
            <a:avLst/>
          </a:prstGeom>
          <a:noFill/>
          <a:ln w="3175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kumimoji="0" lang="zh-TW" altLang="en-US" sz="1800"/>
          </a:p>
        </p:txBody>
      </p:sp>
      <p:sp>
        <p:nvSpPr>
          <p:cNvPr id="107227" name="Text Box 1789">
            <a:extLst>
              <a:ext uri="{FF2B5EF4-FFF2-40B4-BE49-F238E27FC236}">
                <a16:creationId xmlns:a16="http://schemas.microsoft.com/office/drawing/2014/main" id="{3550D2BB-68C5-5141-92E2-3C2CADB1E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1430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TW" sz="1800"/>
              <a:t>When </a:t>
            </a:r>
            <a:r>
              <a:rPr kumimoji="0" lang="en-US" altLang="zh-TW" sz="1800" b="1"/>
              <a:t>r=2, </a:t>
            </a:r>
            <a:r>
              <a:rPr kumimoji="0" lang="en-US" altLang="zh-TW" sz="1800"/>
              <a:t>expected time of a DA is at most </a:t>
            </a:r>
            <a:r>
              <a:rPr kumimoji="0" lang="en-US" altLang="zh-TW" sz="1800" b="1"/>
              <a:t>C (log N)</a:t>
            </a:r>
            <a:r>
              <a:rPr kumimoji="0" lang="en-US" altLang="zh-TW" sz="1800" b="1" baseline="30000"/>
              <a:t>2</a:t>
            </a:r>
            <a:endParaRPr kumimoji="0" lang="en-US" altLang="zh-TW" sz="2000"/>
          </a:p>
        </p:txBody>
      </p:sp>
      <p:graphicFrame>
        <p:nvGraphicFramePr>
          <p:cNvPr id="107228" name="Object 2">
            <a:extLst>
              <a:ext uri="{FF2B5EF4-FFF2-40B4-BE49-F238E27FC236}">
                <a16:creationId xmlns:a16="http://schemas.microsoft.com/office/drawing/2014/main" id="{DE34E1FB-8AC3-4E4E-ACB0-9D0D1D365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3429000"/>
          <a:ext cx="10668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63" name="Equation" r:id="rId3" imgW="11404600" imgH="9067800" progId="Equation.DSMT4">
                  <p:embed/>
                </p:oleObj>
              </mc:Choice>
              <mc:Fallback>
                <p:oleObj name="Equation" r:id="rId3" imgW="11404600" imgH="9067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29000"/>
                        <a:ext cx="10668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229" name="Text Box 12">
            <a:extLst>
              <a:ext uri="{FF2B5EF4-FFF2-40B4-BE49-F238E27FC236}">
                <a16:creationId xmlns:a16="http://schemas.microsoft.com/office/drawing/2014/main" id="{F073CF79-DD3F-1C40-9726-488A6ACB2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"/>
            <a:ext cx="74310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solidFill>
                  <a:srgbClr val="800080"/>
                </a:solidFill>
              </a:rPr>
              <a:t>geographical small world model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solidFill>
                  <a:srgbClr val="800080"/>
                </a:solidFill>
              </a:rPr>
              <a:t>Links balanced between long and short range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05FC1597-F26C-AD49-B39D-B845C7AE1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Network Properties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CCEFA28E-AED5-534F-B210-ED31716A7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Average Distance between Pairs (small)</a:t>
            </a:r>
          </a:p>
          <a:p>
            <a:pPr eaLnBrk="1" hangingPunct="1"/>
            <a:r>
              <a:rPr lang="en-US" altLang="zh-TW"/>
              <a:t>Transitivity (high)</a:t>
            </a:r>
          </a:p>
          <a:p>
            <a:pPr eaLnBrk="1" hangingPunct="1"/>
            <a:r>
              <a:rPr lang="en-US" altLang="zh-TW"/>
              <a:t>Degree Distribution (power law)</a:t>
            </a:r>
          </a:p>
          <a:p>
            <a:pPr eaLnBrk="1" hangingPunct="1"/>
            <a:r>
              <a:rPr lang="en-US" altLang="zh-TW"/>
              <a:t>Network Resilience (weak under attack)</a:t>
            </a: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1946FB10-741E-B24B-A309-B46819AA4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24400"/>
            <a:ext cx="3840163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it-IT" altLang="zh-TW" sz="1800">
                <a:solidFill>
                  <a:schemeClr val="tx2"/>
                </a:solidFill>
              </a:rPr>
              <a:t>a graph has </a:t>
            </a:r>
            <a:r>
              <a:rPr kumimoji="0" lang="it-IT" altLang="zh-TW" sz="1800" i="1">
                <a:solidFill>
                  <a:schemeClr val="tx2"/>
                </a:solidFill>
              </a:rPr>
              <a:t>k</a:t>
            </a:r>
            <a:r>
              <a:rPr kumimoji="0" lang="it-IT" altLang="zh-TW" sz="1800">
                <a:solidFill>
                  <a:schemeClr val="tx2"/>
                </a:solidFill>
              </a:rPr>
              <a:t> average degree then </a:t>
            </a:r>
          </a:p>
          <a:p>
            <a:pPr eaLnBrk="1" hangingPunct="1">
              <a:buFontTx/>
              <a:buNone/>
            </a:pPr>
            <a:r>
              <a:rPr kumimoji="0" lang="it-IT" altLang="zh-TW" sz="1800">
                <a:solidFill>
                  <a:schemeClr val="tx2"/>
                </a:solidFill>
              </a:rPr>
              <a:t>the first neighbours will be </a:t>
            </a:r>
            <a:r>
              <a:rPr kumimoji="0" lang="it-IT" altLang="zh-TW" sz="1800" i="1">
                <a:solidFill>
                  <a:schemeClr val="tx2"/>
                </a:solidFill>
              </a:rPr>
              <a:t>k</a:t>
            </a:r>
            <a:endParaRPr kumimoji="0" lang="it-IT" altLang="zh-TW" sz="180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r>
              <a:rPr kumimoji="0" lang="it-IT" altLang="zh-TW" sz="1800">
                <a:solidFill>
                  <a:schemeClr val="tx2"/>
                </a:solidFill>
              </a:rPr>
              <a:t>the second neighbours </a:t>
            </a:r>
            <a:r>
              <a:rPr kumimoji="0" lang="en-GB" altLang="zh-TW" sz="1800">
                <a:solidFill>
                  <a:srgbClr val="000000"/>
                </a:solidFill>
                <a:sym typeface="Math1" pitchFamily="2" charset="2"/>
              </a:rPr>
              <a:t>~ </a:t>
            </a:r>
            <a:r>
              <a:rPr kumimoji="0" lang="en-GB" altLang="zh-TW" sz="1800" i="1">
                <a:solidFill>
                  <a:srgbClr val="000000"/>
                </a:solidFill>
                <a:sym typeface="Math1" pitchFamily="2" charset="2"/>
              </a:rPr>
              <a:t>k</a:t>
            </a:r>
            <a:r>
              <a:rPr kumimoji="0" lang="en-GB" altLang="zh-TW" sz="1800" i="1" baseline="30000">
                <a:solidFill>
                  <a:srgbClr val="000000"/>
                </a:solidFill>
                <a:sym typeface="Math1" pitchFamily="2" charset="2"/>
              </a:rPr>
              <a:t>2</a:t>
            </a:r>
            <a:endParaRPr kumimoji="0" lang="en-GB" altLang="zh-TW" sz="1800" baseline="30000">
              <a:solidFill>
                <a:srgbClr val="000000"/>
              </a:solidFill>
              <a:sym typeface="Math1" pitchFamily="2" charset="2"/>
            </a:endParaRPr>
          </a:p>
          <a:p>
            <a:pPr eaLnBrk="1" hangingPunct="1">
              <a:buFontTx/>
              <a:buNone/>
            </a:pPr>
            <a:r>
              <a:rPr kumimoji="0" lang="en-GB" altLang="zh-TW" sz="1800">
                <a:solidFill>
                  <a:srgbClr val="000000"/>
                </a:solidFill>
                <a:sym typeface="Math1" pitchFamily="2" charset="2"/>
              </a:rPr>
              <a:t>……………..</a:t>
            </a:r>
          </a:p>
          <a:p>
            <a:pPr eaLnBrk="1" hangingPunct="1">
              <a:buFontTx/>
              <a:buNone/>
            </a:pPr>
            <a:r>
              <a:rPr kumimoji="0" lang="en-GB" altLang="zh-TW" sz="1800">
                <a:solidFill>
                  <a:srgbClr val="000000"/>
                </a:solidFill>
                <a:sym typeface="Math1" pitchFamily="2" charset="2"/>
              </a:rPr>
              <a:t>the d-th neighbours ~ </a:t>
            </a:r>
            <a:r>
              <a:rPr kumimoji="0" lang="en-GB" altLang="zh-TW" sz="1800" i="1">
                <a:solidFill>
                  <a:srgbClr val="000000"/>
                </a:solidFill>
                <a:sym typeface="Math1" pitchFamily="2" charset="2"/>
              </a:rPr>
              <a:t>k</a:t>
            </a:r>
            <a:r>
              <a:rPr kumimoji="0" lang="en-GB" altLang="zh-TW" sz="1800" i="1" baseline="30000">
                <a:solidFill>
                  <a:srgbClr val="000000"/>
                </a:solidFill>
                <a:sym typeface="Math1" pitchFamily="2" charset="2"/>
              </a:rPr>
              <a:t>d</a:t>
            </a:r>
            <a:endParaRPr kumimoji="0" lang="en-US" altLang="zh-TW" sz="1800" i="1" baseline="30000">
              <a:solidFill>
                <a:srgbClr val="000000"/>
              </a:solidFill>
              <a:sym typeface="Math1" pitchFamily="2" charset="2"/>
            </a:endParaRPr>
          </a:p>
        </p:txBody>
      </p:sp>
      <p:pic>
        <p:nvPicPr>
          <p:cNvPr id="5" name="Picture 47" descr="fig3_2_3-2">
            <a:extLst>
              <a:ext uri="{FF2B5EF4-FFF2-40B4-BE49-F238E27FC236}">
                <a16:creationId xmlns:a16="http://schemas.microsoft.com/office/drawing/2014/main" id="{BF2ACDF3-4AC3-4F4A-914B-5BDC2D62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38600"/>
            <a:ext cx="2151063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文字方塊 1">
            <a:extLst>
              <a:ext uri="{FF2B5EF4-FFF2-40B4-BE49-F238E27FC236}">
                <a16:creationId xmlns:a16="http://schemas.microsoft.com/office/drawing/2014/main" id="{BAB67893-B862-264F-A10F-4EF15805D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971800"/>
            <a:ext cx="215741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8800">
                <a:latin typeface="Comic Sans MS" panose="030F0902030302020204" pitchFamily="66" charset="0"/>
              </a:rPr>
              <a:t>R=2</a:t>
            </a:r>
            <a:endParaRPr lang="zh-TW" altLang="en-US" sz="88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94673324-EF56-3F4E-A073-EDD463425F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>
                <a:latin typeface="+mn-lt"/>
                <a:cs typeface="+mj-cs"/>
              </a:rPr>
              <a:t>The Algorithm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EC0A1B7F-9CAF-BE4B-9901-1DE653923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altLang="zh-TW" sz="2300"/>
          </a:p>
          <a:p>
            <a:pPr marL="0" indent="0" eaLnBrk="1" hangingPunct="1"/>
            <a:r>
              <a:rPr lang="en-US" altLang="zh-TW" sz="2300"/>
              <a:t>In each step the current message holder passes the message to the contact that is as close to the target as possible.</a:t>
            </a:r>
          </a:p>
          <a:p>
            <a:pPr marL="0" indent="0" eaLnBrk="1" hangingPunct="1"/>
            <a:endParaRPr lang="en-US" altLang="zh-TW" sz="2300" i="1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橢圓 7">
            <a:extLst>
              <a:ext uri="{FF2B5EF4-FFF2-40B4-BE49-F238E27FC236}">
                <a16:creationId xmlns:a16="http://schemas.microsoft.com/office/drawing/2014/main" id="{EE768360-C4B6-B94D-AE20-A9006363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705100"/>
            <a:ext cx="6096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754" name="橢圓 8">
            <a:extLst>
              <a:ext uri="{FF2B5EF4-FFF2-40B4-BE49-F238E27FC236}">
                <a16:creationId xmlns:a16="http://schemas.microsoft.com/office/drawing/2014/main" id="{2ABB5207-76C6-0742-9423-0DA04A6FF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098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755" name="橢圓 9">
            <a:extLst>
              <a:ext uri="{FF2B5EF4-FFF2-40B4-BE49-F238E27FC236}">
                <a16:creationId xmlns:a16="http://schemas.microsoft.com/office/drawing/2014/main" id="{37857B44-2CEF-2B44-98EF-F19579BB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524000"/>
            <a:ext cx="2895600" cy="2895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756" name="橢圓 10">
            <a:extLst>
              <a:ext uri="{FF2B5EF4-FFF2-40B4-BE49-F238E27FC236}">
                <a16:creationId xmlns:a16="http://schemas.microsoft.com/office/drawing/2014/main" id="{9377E23D-BA09-AB48-9C5B-605AB3687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971800"/>
            <a:ext cx="46038" cy="46038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757" name="橢圓 11">
            <a:extLst>
              <a:ext uri="{FF2B5EF4-FFF2-40B4-BE49-F238E27FC236}">
                <a16:creationId xmlns:a16="http://schemas.microsoft.com/office/drawing/2014/main" id="{459DE874-1B74-E942-BEB0-B438B24FE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57200"/>
            <a:ext cx="5410200" cy="510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758" name="文字方塊 12">
            <a:extLst>
              <a:ext uri="{FF2B5EF4-FFF2-40B4-BE49-F238E27FC236}">
                <a16:creationId xmlns:a16="http://schemas.microsoft.com/office/drawing/2014/main" id="{3B044239-FB43-6E40-8C9A-38AEAD7DF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562600"/>
            <a:ext cx="328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>
                <a:latin typeface="Comic Sans MS" panose="030F0902030302020204" pitchFamily="66" charset="0"/>
              </a:rPr>
              <a:t>t</a:t>
            </a:r>
            <a:endParaRPr lang="zh-TW" altLang="en-US" sz="2400">
              <a:latin typeface="Comic Sans MS" panose="030F0902030302020204" pitchFamily="66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AAA7B3C-A641-D140-8C30-610F0A77AF48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6024563"/>
          <a:ext cx="7467600" cy="304800"/>
        </p:xfrm>
        <a:graphic>
          <a:graphicData uri="http://schemas.openxmlformats.org/drawingml/2006/table">
            <a:tbl>
              <a:tblPr/>
              <a:tblGrid>
                <a:gridCol w="393700">
                  <a:extLst>
                    <a:ext uri="{9D8B030D-6E8A-4147-A177-3AD203B41FA5}">
                      <a16:colId xmlns:a16="http://schemas.microsoft.com/office/drawing/2014/main" val="2279872837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407719738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3439933091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3244462366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214347108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364363879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4206077328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589718429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24025789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00308204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2868722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65071882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742741911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1739553576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978673449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1119466536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60135952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3365714357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801224108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…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29375"/>
                  </a:ext>
                </a:extLst>
              </a:tr>
            </a:tbl>
          </a:graphicData>
        </a:graphic>
      </p:graphicFrame>
      <p:sp>
        <p:nvSpPr>
          <p:cNvPr id="74801" name="文字方塊 14">
            <a:extLst>
              <a:ext uri="{FF2B5EF4-FFF2-40B4-BE49-F238E27FC236}">
                <a16:creationId xmlns:a16="http://schemas.microsoft.com/office/drawing/2014/main" id="{36ED8248-07EB-6243-88B6-76C5207B3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2667000"/>
            <a:ext cx="328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>
                <a:latin typeface="Comic Sans MS" panose="030F0902030302020204" pitchFamily="66" charset="0"/>
              </a:rPr>
              <a:t>t</a:t>
            </a:r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802" name="文字方塊 15">
            <a:extLst>
              <a:ext uri="{FF2B5EF4-FFF2-40B4-BE49-F238E27FC236}">
                <a16:creationId xmlns:a16="http://schemas.microsoft.com/office/drawing/2014/main" id="{93FB6860-5465-F745-90BC-CF22F3A93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400800"/>
            <a:ext cx="82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>
                <a:latin typeface="Comic Sans MS" panose="030F0902030302020204" pitchFamily="66" charset="0"/>
              </a:rPr>
              <a:t>Phase 0</a:t>
            </a:r>
            <a:endParaRPr lang="zh-TW" altLang="en-US" sz="1400">
              <a:latin typeface="Comic Sans MS" panose="030F0902030302020204" pitchFamily="66" charset="0"/>
            </a:endParaRPr>
          </a:p>
        </p:txBody>
      </p:sp>
      <p:sp>
        <p:nvSpPr>
          <p:cNvPr id="74803" name="文字方塊 16">
            <a:extLst>
              <a:ext uri="{FF2B5EF4-FFF2-40B4-BE49-F238E27FC236}">
                <a16:creationId xmlns:a16="http://schemas.microsoft.com/office/drawing/2014/main" id="{304616EA-E739-6D4F-9226-E2CD617C4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410325"/>
            <a:ext cx="82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>
                <a:latin typeface="Comic Sans MS" panose="030F0902030302020204" pitchFamily="66" charset="0"/>
              </a:rPr>
              <a:t>Phase 1</a:t>
            </a:r>
            <a:endParaRPr lang="zh-TW" altLang="en-US" sz="1400">
              <a:latin typeface="Comic Sans MS" panose="030F0902030302020204" pitchFamily="66" charset="0"/>
            </a:endParaRPr>
          </a:p>
        </p:txBody>
      </p:sp>
      <p:sp>
        <p:nvSpPr>
          <p:cNvPr id="74804" name="文字方塊 17">
            <a:extLst>
              <a:ext uri="{FF2B5EF4-FFF2-40B4-BE49-F238E27FC236}">
                <a16:creationId xmlns:a16="http://schemas.microsoft.com/office/drawing/2014/main" id="{A4D03B3F-A7EC-A24E-B2F8-DFA3B1259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463" y="6400800"/>
            <a:ext cx="82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>
                <a:latin typeface="Comic Sans MS" panose="030F0902030302020204" pitchFamily="66" charset="0"/>
              </a:rPr>
              <a:t>Phase 2</a:t>
            </a:r>
            <a:endParaRPr lang="zh-TW" altLang="en-US" sz="1400">
              <a:latin typeface="Comic Sans MS" panose="030F0902030302020204" pitchFamily="66" charset="0"/>
            </a:endParaRPr>
          </a:p>
        </p:txBody>
      </p:sp>
      <p:sp>
        <p:nvSpPr>
          <p:cNvPr id="74805" name="文字方塊 18">
            <a:extLst>
              <a:ext uri="{FF2B5EF4-FFF2-40B4-BE49-F238E27FC236}">
                <a16:creationId xmlns:a16="http://schemas.microsoft.com/office/drawing/2014/main" id="{052A3947-CFEE-A64F-B85D-9670D9B99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3863" y="6400800"/>
            <a:ext cx="82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>
                <a:latin typeface="Comic Sans MS" panose="030F0902030302020204" pitchFamily="66" charset="0"/>
              </a:rPr>
              <a:t>Phase 3</a:t>
            </a:r>
            <a:endParaRPr lang="zh-TW" altLang="en-US" sz="1400">
              <a:latin typeface="Comic Sans MS" panose="030F0902030302020204" pitchFamily="66" charset="0"/>
            </a:endParaRPr>
          </a:p>
        </p:txBody>
      </p:sp>
      <p:sp>
        <p:nvSpPr>
          <p:cNvPr id="74806" name="文字方塊 19">
            <a:extLst>
              <a:ext uri="{FF2B5EF4-FFF2-40B4-BE49-F238E27FC236}">
                <a16:creationId xmlns:a16="http://schemas.microsoft.com/office/drawing/2014/main" id="{4ABD6864-56D8-2D4F-B0FB-B7F67959E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663" y="6400800"/>
            <a:ext cx="820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>
                <a:latin typeface="Comic Sans MS" panose="030F0902030302020204" pitchFamily="66" charset="0"/>
              </a:rPr>
              <a:t>Phase 4</a:t>
            </a:r>
            <a:endParaRPr lang="zh-TW" altLang="en-US" sz="1400">
              <a:latin typeface="Comic Sans MS" panose="030F0902030302020204" pitchFamily="66" charset="0"/>
            </a:endParaRPr>
          </a:p>
        </p:txBody>
      </p:sp>
      <p:pic>
        <p:nvPicPr>
          <p:cNvPr id="74807" name="Picture 3">
            <a:extLst>
              <a:ext uri="{FF2B5EF4-FFF2-40B4-BE49-F238E27FC236}">
                <a16:creationId xmlns:a16="http://schemas.microsoft.com/office/drawing/2014/main" id="{37A64915-23A3-0040-A034-2D0DA840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3043238"/>
            <a:ext cx="2659062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808" name="橢圓 24">
            <a:extLst>
              <a:ext uri="{FF2B5EF4-FFF2-40B4-BE49-F238E27FC236}">
                <a16:creationId xmlns:a16="http://schemas.microsoft.com/office/drawing/2014/main" id="{78585188-7E6E-ED41-83BD-C0584631C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078163"/>
            <a:ext cx="46038" cy="46037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6F3C25E-DFD3-8E42-8F36-D70FE0DA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5000" y="-1524000"/>
            <a:ext cx="10210800" cy="861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810" name="橢圓 26">
            <a:extLst>
              <a:ext uri="{FF2B5EF4-FFF2-40B4-BE49-F238E27FC236}">
                <a16:creationId xmlns:a16="http://schemas.microsoft.com/office/drawing/2014/main" id="{07FA6225-2AAB-9846-97CF-B8C77528D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50" y="3200400"/>
            <a:ext cx="46038" cy="46038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Comic Sans MS" panose="030F0902030302020204" pitchFamily="66" charset="0"/>
            </a:endParaRPr>
          </a:p>
        </p:txBody>
      </p:sp>
      <p:sp>
        <p:nvSpPr>
          <p:cNvPr id="74811" name="文字方塊 22">
            <a:extLst>
              <a:ext uri="{FF2B5EF4-FFF2-40B4-BE49-F238E27FC236}">
                <a16:creationId xmlns:a16="http://schemas.microsoft.com/office/drawing/2014/main" id="{5EB17730-7AE8-BF42-90BA-285B401BC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3588" y="2819400"/>
            <a:ext cx="333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>
                <a:latin typeface="Comic Sans MS" panose="030F0902030302020204" pitchFamily="66" charset="0"/>
              </a:rPr>
              <a:t>s</a:t>
            </a:r>
            <a:endParaRPr lang="zh-TW" altLang="en-US" sz="24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>
            <a:extLst>
              <a:ext uri="{FF2B5EF4-FFF2-40B4-BE49-F238E27FC236}">
                <a16:creationId xmlns:a16="http://schemas.microsoft.com/office/drawing/2014/main" id="{177F78AE-2400-E94B-9092-2CF7A36FD6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6CFA3B00-BF5E-264B-90B3-B0D86538DB8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800"/>
              <a:t>Algorithm in phase </a:t>
            </a:r>
            <a:r>
              <a:rPr lang="en-US" altLang="zh-TW" sz="2800" i="1"/>
              <a:t>j</a:t>
            </a:r>
            <a:r>
              <a:rPr lang="en-US" altLang="zh-TW" sz="2800"/>
              <a:t>:</a:t>
            </a:r>
          </a:p>
          <a:p>
            <a:pPr lvl="1" eaLnBrk="1" hangingPunct="1"/>
            <a:r>
              <a:rPr lang="en-US" altLang="zh-TW" sz="2400"/>
              <a:t>At a given step, </a:t>
            </a:r>
          </a:p>
          <a:p>
            <a:pPr lvl="1" eaLnBrk="1" hangingPunct="1">
              <a:buFontTx/>
              <a:buNone/>
            </a:pPr>
            <a:r>
              <a:rPr lang="en-US" altLang="zh-TW" sz="2400"/>
              <a:t>	2</a:t>
            </a:r>
            <a:r>
              <a:rPr lang="en-US" altLang="zh-TW" sz="2400" baseline="30000"/>
              <a:t>j </a:t>
            </a:r>
            <a:r>
              <a:rPr lang="en-US" altLang="zh-TW" sz="2400"/>
              <a:t>&lt; d(</a:t>
            </a:r>
            <a:r>
              <a:rPr lang="en-US" altLang="zh-TW" sz="2400" i="1"/>
              <a:t>u,t</a:t>
            </a:r>
            <a:r>
              <a:rPr lang="en-US" altLang="zh-TW" sz="2400"/>
              <a:t>) </a:t>
            </a:r>
            <a:r>
              <a:rPr lang="en-US" altLang="zh-TW" sz="2400">
                <a:latin typeface="Times New Roman" panose="02020603050405020304" pitchFamily="18" charset="0"/>
              </a:rPr>
              <a:t>≤ </a:t>
            </a:r>
            <a:r>
              <a:rPr lang="en-US" altLang="zh-TW" sz="2400"/>
              <a:t>2</a:t>
            </a:r>
            <a:r>
              <a:rPr lang="en-US" altLang="zh-TW" sz="2400" baseline="30000"/>
              <a:t>j+1</a:t>
            </a:r>
            <a:endParaRPr lang="en-US" altLang="zh-TW" sz="2400">
              <a:latin typeface="Times New Roman" panose="02020603050405020304" pitchFamily="18" charset="0"/>
            </a:endParaRPr>
          </a:p>
          <a:p>
            <a:pPr lvl="1" eaLnBrk="1" hangingPunct="1"/>
            <a:r>
              <a:rPr lang="el-GR" altLang="zh-TW" sz="2400"/>
              <a:t>Α</a:t>
            </a:r>
            <a:r>
              <a:rPr lang="en-US" altLang="zh-TW" sz="2400"/>
              <a:t>lg. is in phase 0 :</a:t>
            </a:r>
          </a:p>
          <a:p>
            <a:pPr lvl="2" eaLnBrk="1" hangingPunct="1"/>
            <a:r>
              <a:rPr lang="en-US" altLang="zh-TW" sz="2000"/>
              <a:t> message is no more than 2 lattice steps away from the target t.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TW" sz="2400" i="1"/>
              <a:t>j</a:t>
            </a:r>
            <a:r>
              <a:rPr lang="en-US" altLang="zh-TW" sz="2400"/>
              <a:t> </a:t>
            </a:r>
            <a:r>
              <a:rPr lang="en-US" altLang="zh-TW" sz="2400">
                <a:latin typeface="Times New Roman" panose="02020603050405020304" pitchFamily="18" charset="0"/>
              </a:rPr>
              <a:t>≤ </a:t>
            </a:r>
            <a:r>
              <a:rPr lang="en-US" altLang="zh-TW" sz="2400"/>
              <a:t>log</a:t>
            </a:r>
            <a:r>
              <a:rPr lang="en-US" altLang="zh-TW" sz="2400" baseline="-25000"/>
              <a:t>2</a:t>
            </a:r>
            <a:r>
              <a:rPr lang="en-US" altLang="zh-TW" sz="2400"/>
              <a:t> </a:t>
            </a:r>
            <a:r>
              <a:rPr lang="en-US" altLang="zh-TW" sz="2400" i="1"/>
              <a:t>n</a:t>
            </a:r>
            <a:r>
              <a:rPr lang="en-US" altLang="zh-TW" sz="2400"/>
              <a:t>.</a:t>
            </a:r>
            <a:endParaRPr lang="el-GR" altLang="zh-TW" sz="2400" i="1"/>
          </a:p>
        </p:txBody>
      </p:sp>
      <p:pic>
        <p:nvPicPr>
          <p:cNvPr id="49157" name="Picture 5" descr="phase j">
            <a:extLst>
              <a:ext uri="{FF2B5EF4-FFF2-40B4-BE49-F238E27FC236}">
                <a16:creationId xmlns:a16="http://schemas.microsoft.com/office/drawing/2014/main" id="{5C982CE7-2B92-7945-86B4-ACA93F40CD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821656"/>
            <a:ext cx="4038600" cy="408305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BCF62C29-92CE-2642-A2F2-21EB7E3D3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52B0A1F7-52CD-AE42-950F-3F72AD460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/>
              <a:t>Questions: </a:t>
            </a:r>
          </a:p>
          <a:p>
            <a:pPr eaLnBrk="1" hangingPunct="1"/>
            <a:r>
              <a:rPr lang="en-US" altLang="zh-TW" sz="2800"/>
              <a:t>How many steps will the algorithm take? </a:t>
            </a:r>
          </a:p>
          <a:p>
            <a:pPr eaLnBrk="1" hangingPunct="1"/>
            <a:r>
              <a:rPr lang="en-US" altLang="zh-TW" sz="2800"/>
              <a:t>How many steps will we spend in phase </a:t>
            </a:r>
            <a:r>
              <a:rPr lang="en-US" altLang="zh-TW" sz="2800" i="1"/>
              <a:t>j</a:t>
            </a:r>
            <a:r>
              <a:rPr lang="en-US" altLang="zh-TW" sz="2800"/>
              <a:t>?</a:t>
            </a:r>
          </a:p>
          <a:p>
            <a:pPr eaLnBrk="1" hangingPunct="1"/>
            <a:r>
              <a:rPr lang="en-US" altLang="zh-TW" sz="2800"/>
              <a:t>In a given step, with what probability will phase </a:t>
            </a:r>
            <a:r>
              <a:rPr lang="en-US" altLang="zh-TW" sz="2800" i="1"/>
              <a:t>j</a:t>
            </a:r>
            <a:r>
              <a:rPr lang="en-US" altLang="zh-TW" sz="2800"/>
              <a:t> end in this step?</a:t>
            </a:r>
          </a:p>
          <a:p>
            <a:pPr eaLnBrk="1" hangingPunct="1"/>
            <a:r>
              <a:rPr lang="en-US" altLang="zh-TW" sz="2800"/>
              <a:t>What is the probability that node </a:t>
            </a:r>
            <a:r>
              <a:rPr lang="en-US" altLang="zh-TW" sz="2800" i="1"/>
              <a:t>u</a:t>
            </a:r>
            <a:r>
              <a:rPr lang="en-US" altLang="zh-TW" sz="2800"/>
              <a:t> has a node </a:t>
            </a:r>
            <a:r>
              <a:rPr lang="en-US" altLang="zh-TW" sz="2800" i="1"/>
              <a:t>v</a:t>
            </a:r>
            <a:r>
              <a:rPr lang="en-US" altLang="zh-TW" sz="2800"/>
              <a:t> in the next phase as its long range contact?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FC3E34FF-04EA-C349-8FF2-4BA03AE19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79500"/>
          </a:xfrm>
        </p:spPr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BAAC973-9484-4149-8ADA-AF74EEBC07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28400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1800"/>
              <a:t>Pr [ </a:t>
            </a:r>
            <a:r>
              <a:rPr lang="en-US" altLang="zh-TW" sz="1800" i="1"/>
              <a:t>u</a:t>
            </a:r>
            <a:r>
              <a:rPr lang="en-US" altLang="zh-TW" sz="1800"/>
              <a:t> has </a:t>
            </a:r>
            <a:r>
              <a:rPr lang="en-US" altLang="zh-TW" sz="1800" i="1"/>
              <a:t>v</a:t>
            </a:r>
            <a:r>
              <a:rPr lang="en-US" altLang="zh-TW" sz="1800"/>
              <a:t> as its long range contact ] ?</a:t>
            </a:r>
            <a:r>
              <a:rPr lang="en-US" altLang="zh-TW" sz="2000"/>
              <a:t> 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eaLnBrk="1" hangingPunct="1">
              <a:lnSpc>
                <a:spcPct val="80000"/>
              </a:lnSpc>
            </a:pPr>
            <a:endParaRPr lang="en-US" altLang="zh-TW" sz="2000"/>
          </a:p>
        </p:txBody>
      </p:sp>
      <p:graphicFrame>
        <p:nvGraphicFramePr>
          <p:cNvPr id="52228" name="Object 4">
            <a:extLst>
              <a:ext uri="{FF2B5EF4-FFF2-40B4-BE49-F238E27FC236}">
                <a16:creationId xmlns:a16="http://schemas.microsoft.com/office/drawing/2014/main" id="{CA365BF5-EE88-284C-9B2C-788C7CE9D8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2288" y="2339975"/>
          <a:ext cx="192881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4" name="Equation" r:id="rId3" imgW="23990300" imgH="13462000" progId="Equation.DSMT4">
                  <p:embed/>
                </p:oleObj>
              </mc:Choice>
              <mc:Fallback>
                <p:oleObj name="Equation" r:id="rId3" imgW="23990300" imgH="1346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288" y="2339975"/>
                        <a:ext cx="1928812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5">
            <a:extLst>
              <a:ext uri="{FF2B5EF4-FFF2-40B4-BE49-F238E27FC236}">
                <a16:creationId xmlns:a16="http://schemas.microsoft.com/office/drawing/2014/main" id="{17026164-C1D4-E141-99CD-AF1D58E24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we spend in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In a given step, with what probability will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 end in this step?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What is the probability that node </a:t>
            </a:r>
            <a:r>
              <a:rPr lang="en-US" altLang="zh-TW" sz="1200" i="1">
                <a:solidFill>
                  <a:srgbClr val="FF0000"/>
                </a:solidFill>
              </a:rPr>
              <a:t>u</a:t>
            </a:r>
            <a:r>
              <a:rPr lang="en-US" altLang="zh-TW" sz="1200">
                <a:solidFill>
                  <a:srgbClr val="FF0000"/>
                </a:solidFill>
              </a:rPr>
              <a:t> has a node </a:t>
            </a:r>
            <a:r>
              <a:rPr lang="en-US" altLang="zh-TW" sz="1200" i="1">
                <a:solidFill>
                  <a:srgbClr val="FF0000"/>
                </a:solidFill>
              </a:rPr>
              <a:t>v</a:t>
            </a:r>
            <a:r>
              <a:rPr lang="en-US" altLang="zh-TW" sz="1200">
                <a:solidFill>
                  <a:srgbClr val="FF0000"/>
                </a:solidFill>
              </a:rPr>
              <a:t> as its long range contact?</a:t>
            </a:r>
          </a:p>
        </p:txBody>
      </p:sp>
      <p:graphicFrame>
        <p:nvGraphicFramePr>
          <p:cNvPr id="52230" name="Object 6">
            <a:extLst>
              <a:ext uri="{FF2B5EF4-FFF2-40B4-BE49-F238E27FC236}">
                <a16:creationId xmlns:a16="http://schemas.microsoft.com/office/drawing/2014/main" id="{B6049E19-1740-554A-B84D-5FBFBF37AC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9800" y="3668713"/>
          <a:ext cx="353695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5" name="Equation" r:id="rId5" imgW="43294300" imgH="10236200" progId="Equation.DSMT4">
                  <p:embed/>
                </p:oleObj>
              </mc:Choice>
              <mc:Fallback>
                <p:oleObj name="Equation" r:id="rId5" imgW="43294300" imgH="10236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3668713"/>
                        <a:ext cx="3536950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1" name="Picture 7" descr="dist 1">
            <a:extLst>
              <a:ext uri="{FF2B5EF4-FFF2-40B4-BE49-F238E27FC236}">
                <a16:creationId xmlns:a16="http://schemas.microsoft.com/office/drawing/2014/main" id="{A185BD7F-A138-304F-BCDE-F9A8EA4B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48000"/>
            <a:ext cx="29019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32" name="Object 8">
            <a:extLst>
              <a:ext uri="{FF2B5EF4-FFF2-40B4-BE49-F238E27FC236}">
                <a16:creationId xmlns:a16="http://schemas.microsoft.com/office/drawing/2014/main" id="{E72197A3-212E-7142-BBA6-ED775EA3D0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3810000"/>
          <a:ext cx="6461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6" name="Equation" r:id="rId8" imgW="7899400" imgH="9067800" progId="Equation.DSMT4">
                  <p:embed/>
                </p:oleObj>
              </mc:Choice>
              <mc:Fallback>
                <p:oleObj name="Equation" r:id="rId8" imgW="7899400" imgH="9067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810000"/>
                        <a:ext cx="646113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3" name="Picture 9" descr="distance j">
            <a:extLst>
              <a:ext uri="{FF2B5EF4-FFF2-40B4-BE49-F238E27FC236}">
                <a16:creationId xmlns:a16="http://schemas.microsoft.com/office/drawing/2014/main" id="{667C0F91-D021-2340-8EB3-D781E4BA0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124200"/>
            <a:ext cx="35750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34" name="Object 10">
            <a:extLst>
              <a:ext uri="{FF2B5EF4-FFF2-40B4-BE49-F238E27FC236}">
                <a16:creationId xmlns:a16="http://schemas.microsoft.com/office/drawing/2014/main" id="{DD59B072-353D-7248-BB3E-FA1FF1BAA6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962400"/>
          <a:ext cx="14351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7" name="Equation" r:id="rId11" imgW="17551400" imgH="9067800" progId="Equation.DSMT4">
                  <p:embed/>
                </p:oleObj>
              </mc:Choice>
              <mc:Fallback>
                <p:oleObj name="Equation" r:id="rId11" imgW="17551400" imgH="9067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962400"/>
                        <a:ext cx="1435100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1">
            <a:extLst>
              <a:ext uri="{FF2B5EF4-FFF2-40B4-BE49-F238E27FC236}">
                <a16:creationId xmlns:a16="http://schemas.microsoft.com/office/drawing/2014/main" id="{4545E3C8-38CA-AD4F-A092-6436A96A5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810000"/>
          <a:ext cx="55006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8" name="Equation" r:id="rId13" imgW="67297300" imgH="10528300" progId="Equation.DSMT4">
                  <p:embed/>
                </p:oleObj>
              </mc:Choice>
              <mc:Fallback>
                <p:oleObj name="Equation" r:id="rId13" imgW="67297300" imgH="10528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810000"/>
                        <a:ext cx="5500688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38778E-6 L 0.00104 -0.2512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25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1FB49163-0278-7C45-8876-506A2DA40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79500"/>
          </a:xfrm>
        </p:spPr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45D5C3C9-639A-D143-BBC2-0C3E5175CBD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1800"/>
              <a:t>Pr[ </a:t>
            </a:r>
            <a:r>
              <a:rPr lang="en-US" altLang="zh-TW" sz="1800" i="1"/>
              <a:t>u </a:t>
            </a:r>
            <a:r>
              <a:rPr lang="en-US" altLang="zh-TW" sz="1800"/>
              <a:t>has </a:t>
            </a:r>
            <a:r>
              <a:rPr lang="en-US" altLang="zh-TW" sz="1800" i="1"/>
              <a:t>v </a:t>
            </a:r>
            <a:r>
              <a:rPr lang="en-US" altLang="zh-TW" sz="1800"/>
              <a:t>as its long range contact ]?</a:t>
            </a:r>
            <a:r>
              <a:rPr lang="en-US" altLang="zh-TW" sz="2000"/>
              <a:t> 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lvl="1" eaLnBrk="1" hangingPunct="1">
              <a:lnSpc>
                <a:spcPct val="80000"/>
              </a:lnSpc>
            </a:pPr>
            <a:endParaRPr lang="en-US" altLang="zh-TW" sz="1800"/>
          </a:p>
          <a:p>
            <a:pPr eaLnBrk="1" hangingPunct="1">
              <a:lnSpc>
                <a:spcPct val="80000"/>
              </a:lnSpc>
            </a:pPr>
            <a:endParaRPr lang="en-US" altLang="zh-TW" sz="2000"/>
          </a:p>
          <a:p>
            <a:pPr eaLnBrk="1" hangingPunct="1">
              <a:lnSpc>
                <a:spcPct val="80000"/>
              </a:lnSpc>
            </a:pPr>
            <a:r>
              <a:rPr lang="en-US" altLang="zh-TW" sz="1800"/>
              <a:t>Thus </a:t>
            </a:r>
            <a:r>
              <a:rPr lang="en-US" altLang="zh-TW" sz="1800" i="1"/>
              <a:t>u </a:t>
            </a:r>
            <a:r>
              <a:rPr lang="en-US" altLang="zh-TW" sz="1800"/>
              <a:t>has </a:t>
            </a:r>
            <a:r>
              <a:rPr lang="en-US" altLang="zh-TW" sz="1800" i="1"/>
              <a:t>v</a:t>
            </a:r>
            <a:r>
              <a:rPr lang="en-US" altLang="zh-TW" sz="1800"/>
              <a:t> as its long-range contact with probability</a:t>
            </a:r>
          </a:p>
          <a:p>
            <a:pPr eaLnBrk="1" hangingPunct="1">
              <a:lnSpc>
                <a:spcPct val="80000"/>
              </a:lnSpc>
            </a:pPr>
            <a:endParaRPr lang="en-US" altLang="zh-TW" sz="1800"/>
          </a:p>
        </p:txBody>
      </p:sp>
      <p:graphicFrame>
        <p:nvGraphicFramePr>
          <p:cNvPr id="53252" name="Object 4">
            <a:extLst>
              <a:ext uri="{FF2B5EF4-FFF2-40B4-BE49-F238E27FC236}">
                <a16:creationId xmlns:a16="http://schemas.microsoft.com/office/drawing/2014/main" id="{8CD9A588-E331-E843-9DAE-FF1BA06D5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3276600"/>
          <a:ext cx="148113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0" name="Equation" r:id="rId3" imgW="18427700" imgH="10236200" progId="Equation.DSMT4">
                  <p:embed/>
                </p:oleObj>
              </mc:Choice>
              <mc:Fallback>
                <p:oleObj name="Equation" r:id="rId3" imgW="18427700" imgH="10236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276600"/>
                        <a:ext cx="148113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6" name="Object 5">
            <a:extLst>
              <a:ext uri="{FF2B5EF4-FFF2-40B4-BE49-F238E27FC236}">
                <a16:creationId xmlns:a16="http://schemas.microsoft.com/office/drawing/2014/main" id="{B20FA494-65AA-7C49-9FD3-04933A052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514600"/>
          <a:ext cx="624046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1" name="Equation" r:id="rId5" imgW="88938100" imgH="10528300" progId="Equation.DSMT4">
                  <p:embed/>
                </p:oleObj>
              </mc:Choice>
              <mc:Fallback>
                <p:oleObj name="Equation" r:id="rId5" imgW="88938100" imgH="1052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14600"/>
                        <a:ext cx="6240463" cy="7381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6">
            <a:extLst>
              <a:ext uri="{FF2B5EF4-FFF2-40B4-BE49-F238E27FC236}">
                <a16:creationId xmlns:a16="http://schemas.microsoft.com/office/drawing/2014/main" id="{0D328F8C-D4F3-8E4B-A3E3-C16E224C9D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4495800"/>
          <a:ext cx="24939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2" name="Equation" r:id="rId7" imgW="31013400" imgH="9652000" progId="Equation.DSMT4">
                  <p:embed/>
                </p:oleObj>
              </mc:Choice>
              <mc:Fallback>
                <p:oleObj name="Equation" r:id="rId7" imgW="310134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495800"/>
                        <a:ext cx="249396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Rectangle 7">
            <a:extLst>
              <a:ext uri="{FF2B5EF4-FFF2-40B4-BE49-F238E27FC236}">
                <a16:creationId xmlns:a16="http://schemas.microsoft.com/office/drawing/2014/main" id="{6402CEED-FA3C-F544-A329-A0A04817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we spend in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In a given step, with what probability will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 end in this step?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What is the probability that node </a:t>
            </a:r>
            <a:r>
              <a:rPr lang="en-US" altLang="zh-TW" sz="1200" i="1">
                <a:solidFill>
                  <a:srgbClr val="FF0000"/>
                </a:solidFill>
              </a:rPr>
              <a:t>u</a:t>
            </a:r>
            <a:r>
              <a:rPr lang="en-US" altLang="zh-TW" sz="1200">
                <a:solidFill>
                  <a:srgbClr val="FF0000"/>
                </a:solidFill>
              </a:rPr>
              <a:t> has a node </a:t>
            </a:r>
            <a:r>
              <a:rPr lang="en-US" altLang="zh-TW" sz="1200" i="1">
                <a:solidFill>
                  <a:srgbClr val="FF0000"/>
                </a:solidFill>
              </a:rPr>
              <a:t>v</a:t>
            </a:r>
            <a:r>
              <a:rPr lang="en-US" altLang="zh-TW" sz="1200">
                <a:solidFill>
                  <a:srgbClr val="FF0000"/>
                </a:solidFill>
              </a:rPr>
              <a:t> as its long range contact?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150F308A-311A-BB4A-B88B-00EE6451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ECA9FF63-47B7-C549-B4FE-293752D3CA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1800"/>
              <a:t>In</a:t>
            </a:r>
            <a:r>
              <a:rPr lang="en-US" altLang="zh-TW"/>
              <a:t> </a:t>
            </a:r>
            <a:r>
              <a:rPr lang="en-US" altLang="zh-TW" sz="1800"/>
              <a:t>any given step, Pr[ phase j ends in this step ]?</a:t>
            </a:r>
          </a:p>
          <a:p>
            <a:pPr eaLnBrk="1" hangingPunct="1"/>
            <a:endParaRPr lang="en-US" altLang="zh-TW" sz="1800"/>
          </a:p>
          <a:p>
            <a:pPr lvl="1" eaLnBrk="1" hangingPunct="1"/>
            <a:r>
              <a:rPr lang="en-US" altLang="zh-TW" sz="1600"/>
              <a:t>Phase</a:t>
            </a:r>
            <a:r>
              <a:rPr lang="en-US" altLang="zh-TW"/>
              <a:t> </a:t>
            </a:r>
            <a:r>
              <a:rPr lang="en-US" altLang="zh-TW" sz="1600"/>
              <a:t>j ends in this step if the message enters the set B</a:t>
            </a:r>
            <a:r>
              <a:rPr lang="en-US" altLang="zh-TW" sz="1600" baseline="-25000"/>
              <a:t>j</a:t>
            </a:r>
            <a:r>
              <a:rPr lang="en-US" altLang="zh-TW" sz="1600"/>
              <a:t> of nodes within distance 2</a:t>
            </a:r>
            <a:r>
              <a:rPr lang="en-US" altLang="zh-TW" sz="1600" baseline="30000"/>
              <a:t>j</a:t>
            </a:r>
            <a:r>
              <a:rPr lang="en-US" altLang="zh-TW" sz="1600"/>
              <a:t> of t. Let </a:t>
            </a:r>
            <a:r>
              <a:rPr lang="en-US" altLang="zh-TW" sz="1600" i="1"/>
              <a:t>v</a:t>
            </a:r>
            <a:r>
              <a:rPr lang="en-US" altLang="zh-TW" sz="1600" i="1" baseline="-25000"/>
              <a:t>f</a:t>
            </a:r>
            <a:r>
              <a:rPr lang="en-US" altLang="zh-TW" sz="1600"/>
              <a:t> be the node in B</a:t>
            </a:r>
            <a:r>
              <a:rPr lang="en-US" altLang="zh-TW" sz="1600" baseline="-25000"/>
              <a:t>j </a:t>
            </a:r>
            <a:r>
              <a:rPr lang="en-US" altLang="zh-TW" sz="1600"/>
              <a:t>that is farthest from </a:t>
            </a:r>
            <a:r>
              <a:rPr lang="en-US" altLang="zh-TW" sz="1600" i="1"/>
              <a:t>u</a:t>
            </a:r>
            <a:r>
              <a:rPr lang="en-US" altLang="zh-TW" sz="1600"/>
              <a:t>.</a:t>
            </a:r>
            <a:endParaRPr lang="en-US" altLang="zh-TW" sz="1600" baseline="-25000"/>
          </a:p>
          <a:p>
            <a:pPr lvl="1" eaLnBrk="1" hangingPunct="1"/>
            <a:endParaRPr lang="en-US" altLang="zh-TW" sz="1600"/>
          </a:p>
          <a:p>
            <a:pPr lvl="1" eaLnBrk="1" hangingPunct="1"/>
            <a:endParaRPr lang="en-US" altLang="zh-TW" sz="1600"/>
          </a:p>
          <a:p>
            <a:pPr eaLnBrk="1" hangingPunct="1"/>
            <a:endParaRPr lang="en-US" altLang="zh-TW"/>
          </a:p>
        </p:txBody>
      </p:sp>
      <p:sp>
        <p:nvSpPr>
          <p:cNvPr id="80899" name="Rectangle 4">
            <a:extLst>
              <a:ext uri="{FF2B5EF4-FFF2-40B4-BE49-F238E27FC236}">
                <a16:creationId xmlns:a16="http://schemas.microsoft.com/office/drawing/2014/main" id="{076E98CE-D330-9146-9E00-E68E5467E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we spend in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In a given step, with what probability will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 end in this step?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54277" name="Object 5">
            <a:extLst>
              <a:ext uri="{FF2B5EF4-FFF2-40B4-BE49-F238E27FC236}">
                <a16:creationId xmlns:a16="http://schemas.microsoft.com/office/drawing/2014/main" id="{5E421DD0-C5FE-1D4A-93AC-0C208F4868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8006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4" name="Equation" r:id="rId3" imgW="31013400" imgH="9652000" progId="Equation.DSMT4">
                  <p:embed/>
                </p:oleObj>
              </mc:Choice>
              <mc:Fallback>
                <p:oleObj name="Equation" r:id="rId3" imgW="31013400" imgH="9652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6">
            <a:extLst>
              <a:ext uri="{FF2B5EF4-FFF2-40B4-BE49-F238E27FC236}">
                <a16:creationId xmlns:a16="http://schemas.microsoft.com/office/drawing/2014/main" id="{22FB91F5-33F5-F545-B9C0-316A4A5578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1888" y="3916363"/>
          <a:ext cx="60880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5" name="Equation" r:id="rId5" imgW="86309200" imgH="9067800" progId="Equation.DSMT4">
                  <p:embed/>
                </p:oleObj>
              </mc:Choice>
              <mc:Fallback>
                <p:oleObj name="Equation" r:id="rId5" imgW="86309200" imgH="906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3916363"/>
                        <a:ext cx="60880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7">
            <a:extLst>
              <a:ext uri="{FF2B5EF4-FFF2-40B4-BE49-F238E27FC236}">
                <a16:creationId xmlns:a16="http://schemas.microsoft.com/office/drawing/2014/main" id="{2DAA6F57-936C-6440-9821-A01A15CF63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2513" y="4681538"/>
          <a:ext cx="333057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6" name="Equation" r:id="rId7" imgW="44767500" imgH="11696700" progId="Equation.DSMT4">
                  <p:embed/>
                </p:oleObj>
              </mc:Choice>
              <mc:Fallback>
                <p:oleObj name="Equation" r:id="rId7" imgW="44767500" imgH="11696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4681538"/>
                        <a:ext cx="333057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42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distance B_j">
            <a:extLst>
              <a:ext uri="{FF2B5EF4-FFF2-40B4-BE49-F238E27FC236}">
                <a16:creationId xmlns:a16="http://schemas.microsoft.com/office/drawing/2014/main" id="{438EB236-86BC-B441-9280-5CC62587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14600"/>
            <a:ext cx="4662488" cy="40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3">
            <a:extLst>
              <a:ext uri="{FF2B5EF4-FFF2-40B4-BE49-F238E27FC236}">
                <a16:creationId xmlns:a16="http://schemas.microsoft.com/office/drawing/2014/main" id="{E36A0087-446E-C646-B51D-A3DCEAAF1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A3A73A2E-F663-AC48-8554-B270204C5EF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1800"/>
              <a:t> </a:t>
            </a:r>
          </a:p>
          <a:p>
            <a:pPr lvl="1" eaLnBrk="1" hangingPunct="1"/>
            <a:endParaRPr lang="en-US" altLang="zh-TW" sz="1600"/>
          </a:p>
          <a:p>
            <a:pPr lvl="1" eaLnBrk="1" hangingPunct="1"/>
            <a:r>
              <a:rPr lang="en-US" altLang="zh-TW" sz="1800"/>
              <a:t>What is d[(</a:t>
            </a:r>
            <a:r>
              <a:rPr lang="en-US" altLang="zh-TW" sz="1800" i="1"/>
              <a:t>u,v</a:t>
            </a:r>
            <a:r>
              <a:rPr lang="en-US" altLang="zh-TW" sz="1800" i="1" baseline="-25000"/>
              <a:t>f</a:t>
            </a:r>
            <a:r>
              <a:rPr lang="en-US" altLang="zh-TW" sz="1800"/>
              <a:t>)]?</a:t>
            </a:r>
          </a:p>
        </p:txBody>
      </p:sp>
      <p:sp>
        <p:nvSpPr>
          <p:cNvPr id="81924" name="Rectangle 5">
            <a:extLst>
              <a:ext uri="{FF2B5EF4-FFF2-40B4-BE49-F238E27FC236}">
                <a16:creationId xmlns:a16="http://schemas.microsoft.com/office/drawing/2014/main" id="{89F61713-725D-094F-843B-DC117E7C0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we spend in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In a given step, with what probability will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 end in this step?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1925" name="Object 6">
            <a:extLst>
              <a:ext uri="{FF2B5EF4-FFF2-40B4-BE49-F238E27FC236}">
                <a16:creationId xmlns:a16="http://schemas.microsoft.com/office/drawing/2014/main" id="{B24B1A0E-85B1-634D-900E-B7E426F728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8006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2" name="Equation" r:id="rId4" imgW="31013400" imgH="9652000" progId="Equation.DSMT4">
                  <p:embed/>
                </p:oleObj>
              </mc:Choice>
              <mc:Fallback>
                <p:oleObj name="Equation" r:id="rId4" imgW="310134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6" name="Object 7">
            <a:extLst>
              <a:ext uri="{FF2B5EF4-FFF2-40B4-BE49-F238E27FC236}">
                <a16:creationId xmlns:a16="http://schemas.microsoft.com/office/drawing/2014/main" id="{4ECDED7E-A2AD-B74F-9D61-2C3A69A5F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1563" y="1371600"/>
          <a:ext cx="6269037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3" name="Equation" r:id="rId6" imgW="84264500" imgH="11696700" progId="Equation.DSMT4">
                  <p:embed/>
                </p:oleObj>
              </mc:Choice>
              <mc:Fallback>
                <p:oleObj name="Equation" r:id="rId6" imgW="84264500" imgH="11696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1371600"/>
                        <a:ext cx="6269037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Text Box 8">
            <a:extLst>
              <a:ext uri="{FF2B5EF4-FFF2-40B4-BE49-F238E27FC236}">
                <a16:creationId xmlns:a16="http://schemas.microsoft.com/office/drawing/2014/main" id="{48FDFF56-CC61-B446-BE4C-FCA81540F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962400"/>
            <a:ext cx="640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0" lang="en-US" altLang="zh-TW" sz="2400"/>
              <a:t>≤ 2</a:t>
            </a:r>
            <a:r>
              <a:rPr kumimoji="0" lang="en-US" altLang="zh-TW" sz="2400" baseline="30000"/>
              <a:t>j</a:t>
            </a:r>
            <a:r>
              <a:rPr kumimoji="0" lang="en-US" altLang="zh-TW" sz="2400"/>
              <a:t> + 2</a:t>
            </a:r>
            <a:r>
              <a:rPr kumimoji="0" lang="en-US" altLang="zh-TW" sz="2400" baseline="30000"/>
              <a:t>j+1 </a:t>
            </a:r>
            <a:r>
              <a:rPr kumimoji="0" lang="en-US" altLang="zh-TW" sz="2400"/>
              <a:t>&lt; 2</a:t>
            </a:r>
            <a:r>
              <a:rPr kumimoji="0" lang="en-US" altLang="zh-TW" sz="2400" baseline="30000"/>
              <a:t>j+2</a:t>
            </a:r>
            <a:endParaRPr kumimoji="0" lang="en-US" altLang="zh-TW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1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9EA660E2-3637-6A4A-A814-85B791FA0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/>
              <a:t>Analysis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36400003-E6CB-9A42-A54F-9B2C4B8EC23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1800"/>
              <a:t> </a:t>
            </a:r>
            <a:endParaRPr lang="en-US" altLang="zh-TW" sz="2000"/>
          </a:p>
          <a:p>
            <a:pPr eaLnBrk="1" hangingPunct="1">
              <a:spcBef>
                <a:spcPct val="50000"/>
              </a:spcBef>
            </a:pPr>
            <a:r>
              <a:rPr lang="en-US" altLang="zh-TW" sz="2000"/>
              <a:t>How many nodes are in B</a:t>
            </a:r>
            <a:r>
              <a:rPr lang="en-US" altLang="zh-TW" sz="2000" baseline="-25000"/>
              <a:t>j</a:t>
            </a:r>
            <a:r>
              <a:rPr lang="en-US" altLang="zh-TW" sz="2000"/>
              <a:t>?</a:t>
            </a:r>
          </a:p>
        </p:txBody>
      </p:sp>
      <p:sp>
        <p:nvSpPr>
          <p:cNvPr id="82947" name="Rectangle 4">
            <a:extLst>
              <a:ext uri="{FF2B5EF4-FFF2-40B4-BE49-F238E27FC236}">
                <a16:creationId xmlns:a16="http://schemas.microsoft.com/office/drawing/2014/main" id="{4F7DC2C6-2B6A-DC4C-882C-8C72CD82D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we spend in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In a given step, with what probability will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 end in this step?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2948" name="Object 5">
            <a:extLst>
              <a:ext uri="{FF2B5EF4-FFF2-40B4-BE49-F238E27FC236}">
                <a16:creationId xmlns:a16="http://schemas.microsoft.com/office/drawing/2014/main" id="{3E1852C1-FEB3-E34B-8FDB-57C3BE96A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8006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3" name="Equation" r:id="rId3" imgW="31013400" imgH="9652000" progId="Equation.DSMT4">
                  <p:embed/>
                </p:oleObj>
              </mc:Choice>
              <mc:Fallback>
                <p:oleObj name="Equation" r:id="rId3" imgW="31013400" imgH="9652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>
            <a:extLst>
              <a:ext uri="{FF2B5EF4-FFF2-40B4-BE49-F238E27FC236}">
                <a16:creationId xmlns:a16="http://schemas.microsoft.com/office/drawing/2014/main" id="{748124AA-1E61-BB4E-BEDB-FEE3973815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2088" y="3048000"/>
          <a:ext cx="2640012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4" name="Equation" r:id="rId5" imgW="29260800" imgH="25450800" progId="Equation.DSMT4">
                  <p:embed/>
                </p:oleObj>
              </mc:Choice>
              <mc:Fallback>
                <p:oleObj name="Equation" r:id="rId5" imgW="29260800" imgH="25450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3048000"/>
                        <a:ext cx="2640012" cy="229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0" name="Object 7">
            <a:extLst>
              <a:ext uri="{FF2B5EF4-FFF2-40B4-BE49-F238E27FC236}">
                <a16:creationId xmlns:a16="http://schemas.microsoft.com/office/drawing/2014/main" id="{DD835E48-75FC-0144-8784-EDA4181AF3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1447800"/>
          <a:ext cx="56816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5" name="Equation" r:id="rId7" imgW="76365100" imgH="10528300" progId="Equation.DSMT4">
                  <p:embed/>
                </p:oleObj>
              </mc:Choice>
              <mc:Fallback>
                <p:oleObj name="Equation" r:id="rId7" imgW="76365100" imgH="10528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447800"/>
                        <a:ext cx="568166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8" name="Picture 8" descr="nodes in Bj">
            <a:extLst>
              <a:ext uri="{FF2B5EF4-FFF2-40B4-BE49-F238E27FC236}">
                <a16:creationId xmlns:a16="http://schemas.microsoft.com/office/drawing/2014/main" id="{6B8D1F13-DB8C-064E-816A-027C0EDD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95600"/>
            <a:ext cx="480060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52428-7E79-9D40-84E2-77A486D1F4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304800"/>
            <a:ext cx="88392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TW">
                <a:latin typeface="+mn-lt"/>
                <a:cs typeface="+mj-cs"/>
              </a:rPr>
              <a:t>What the structure of a social network look like?</a:t>
            </a:r>
          </a:p>
        </p:txBody>
      </p:sp>
      <p:pic>
        <p:nvPicPr>
          <p:cNvPr id="23554" name="Picture 7" descr="http://mbr8879576.zenfolio.com/img/v7/p411499623-3.jpg">
            <a:extLst>
              <a:ext uri="{FF2B5EF4-FFF2-40B4-BE49-F238E27FC236}">
                <a16:creationId xmlns:a16="http://schemas.microsoft.com/office/drawing/2014/main" id="{651BBB9B-8D89-6641-8F1F-C55E77D9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1722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3A177C65-BE65-8B40-A344-BB63642F7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6C4EEFE3-E67C-604B-B700-FBF67DFA6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2000"/>
              <a:t>In</a:t>
            </a:r>
            <a:r>
              <a:rPr lang="en-US" altLang="zh-TW"/>
              <a:t> </a:t>
            </a:r>
            <a:r>
              <a:rPr lang="en-US" altLang="zh-TW" sz="2000"/>
              <a:t>any given step, Pr[ phase j ends in this step ]?</a:t>
            </a:r>
          </a:p>
          <a:p>
            <a:pPr lvl="1" eaLnBrk="1" hangingPunct="1"/>
            <a:r>
              <a:rPr lang="en-US" altLang="zh-TW" sz="1800"/>
              <a:t>Pr[ </a:t>
            </a:r>
            <a:r>
              <a:rPr lang="en-US" altLang="zh-TW" sz="1800" i="1"/>
              <a:t>u</a:t>
            </a:r>
            <a:r>
              <a:rPr lang="en-US" altLang="zh-TW" sz="1800"/>
              <a:t> has a long-range contact in B</a:t>
            </a:r>
            <a:r>
              <a:rPr lang="en-US" altLang="zh-TW" sz="1800" baseline="-25000"/>
              <a:t>j </a:t>
            </a:r>
            <a:r>
              <a:rPr lang="en-US" altLang="zh-TW" sz="1800"/>
              <a:t>]?</a:t>
            </a:r>
          </a:p>
          <a:p>
            <a:pPr lvl="1" eaLnBrk="1" hangingPunct="1"/>
            <a:endParaRPr lang="en-US" altLang="zh-TW" sz="2400"/>
          </a:p>
        </p:txBody>
      </p:sp>
      <p:graphicFrame>
        <p:nvGraphicFramePr>
          <p:cNvPr id="83971" name="Object 4">
            <a:extLst>
              <a:ext uri="{FF2B5EF4-FFF2-40B4-BE49-F238E27FC236}">
                <a16:creationId xmlns:a16="http://schemas.microsoft.com/office/drawing/2014/main" id="{3B67ACED-40AA-1A40-8611-3095886FB2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4263" y="3200400"/>
          <a:ext cx="6332537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name="Equation" r:id="rId3" imgW="89814400" imgH="21653500" progId="Equation.DSMT4">
                  <p:embed/>
                </p:oleObj>
              </mc:Choice>
              <mc:Fallback>
                <p:oleObj name="Equation" r:id="rId3" imgW="89814400" imgH="21653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3200400"/>
                        <a:ext cx="6332537" cy="152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2" name="Rectangle 5">
            <a:extLst>
              <a:ext uri="{FF2B5EF4-FFF2-40B4-BE49-F238E27FC236}">
                <a16:creationId xmlns:a16="http://schemas.microsoft.com/office/drawing/2014/main" id="{378AAD62-E25F-874D-B97D-E54B75ACA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we spend in phase </a:t>
            </a:r>
            <a:r>
              <a:rPr lang="en-US" altLang="zh-TW" sz="1200" i="1">
                <a:solidFill>
                  <a:schemeClr val="folHlink"/>
                </a:solidFill>
              </a:rPr>
              <a:t>j</a:t>
            </a:r>
            <a:r>
              <a:rPr lang="en-US" altLang="zh-TW" sz="1200">
                <a:solidFill>
                  <a:schemeClr val="folHlink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In a given step, with what probability will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 end in this step?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3973" name="Object 6">
            <a:extLst>
              <a:ext uri="{FF2B5EF4-FFF2-40B4-BE49-F238E27FC236}">
                <a16:creationId xmlns:a16="http://schemas.microsoft.com/office/drawing/2014/main" id="{B27AE0B5-4FDC-8E41-A67F-7EDBD14666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8006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9" name="Equation" r:id="rId5" imgW="31013400" imgH="9652000" progId="Equation.DSMT4">
                  <p:embed/>
                </p:oleObj>
              </mc:Choice>
              <mc:Fallback>
                <p:oleObj name="Equation" r:id="rId5" imgW="310134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D7297C52-026F-5542-A7A4-7025CB9AD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9358A4B6-50A3-9644-9670-18CE57318DD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2000"/>
              <a:t>How many steps will we spend in phase </a:t>
            </a:r>
            <a:r>
              <a:rPr lang="en-US" altLang="zh-TW" sz="2000" i="1"/>
              <a:t>j</a:t>
            </a:r>
            <a:r>
              <a:rPr lang="en-US" altLang="zh-TW" sz="2000"/>
              <a:t>?</a:t>
            </a:r>
          </a:p>
          <a:p>
            <a:pPr lvl="1" eaLnBrk="1" hangingPunct="1"/>
            <a:r>
              <a:rPr lang="en-US" altLang="zh-TW" sz="1800"/>
              <a:t>Let X</a:t>
            </a:r>
            <a:r>
              <a:rPr lang="en-US" altLang="zh-TW" sz="1800" i="1" baseline="-25000"/>
              <a:t>j</a:t>
            </a:r>
            <a:r>
              <a:rPr lang="en-US" altLang="zh-TW" sz="1800"/>
              <a:t> be a random variable denoting the number of steps spent in phase </a:t>
            </a:r>
            <a:r>
              <a:rPr lang="en-US" altLang="zh-TW" sz="1800" i="1"/>
              <a:t>j</a:t>
            </a:r>
            <a:r>
              <a:rPr lang="en-US" altLang="zh-TW" sz="1800"/>
              <a:t>.</a:t>
            </a:r>
          </a:p>
          <a:p>
            <a:pPr lvl="2" eaLnBrk="1" hangingPunct="1"/>
            <a:r>
              <a:rPr lang="en-US" altLang="zh-TW"/>
              <a:t>X</a:t>
            </a:r>
            <a:r>
              <a:rPr lang="en-US" altLang="zh-TW" baseline="-25000"/>
              <a:t>j </a:t>
            </a:r>
            <a:r>
              <a:rPr lang="en-US" altLang="zh-TW"/>
              <a:t>is a random variable with a probability of success at least </a:t>
            </a:r>
          </a:p>
        </p:txBody>
      </p:sp>
      <p:sp>
        <p:nvSpPr>
          <p:cNvPr id="84995" name="Rectangle 4">
            <a:extLst>
              <a:ext uri="{FF2B5EF4-FFF2-40B4-BE49-F238E27FC236}">
                <a16:creationId xmlns:a16="http://schemas.microsoft.com/office/drawing/2014/main" id="{1DE639A4-32D2-7249-9DFF-2281FB04E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How many steps will we spend in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In a given step, with what probability will phase </a:t>
            </a:r>
            <a:r>
              <a:rPr lang="en-US" altLang="zh-TW" sz="1200" i="1"/>
              <a:t>j</a:t>
            </a:r>
            <a:r>
              <a:rPr lang="en-US" altLang="zh-TW" sz="1200"/>
              <a:t> end in this step?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4996" name="Object 5">
            <a:extLst>
              <a:ext uri="{FF2B5EF4-FFF2-40B4-BE49-F238E27FC236}">
                <a16:creationId xmlns:a16="http://schemas.microsoft.com/office/drawing/2014/main" id="{4A25829E-1725-4A4D-A624-C4E38CA620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3340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2" name="Equation" r:id="rId3" imgW="31013400" imgH="9652000" progId="Equation.DSMT4">
                  <p:embed/>
                </p:oleObj>
              </mc:Choice>
              <mc:Fallback>
                <p:oleObj name="Equation" r:id="rId3" imgW="31013400" imgH="9652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6">
            <a:extLst>
              <a:ext uri="{FF2B5EF4-FFF2-40B4-BE49-F238E27FC236}">
                <a16:creationId xmlns:a16="http://schemas.microsoft.com/office/drawing/2014/main" id="{99886ABB-1CA7-634B-A719-CD3FAEC939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962400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3" name="Equation" r:id="rId5" imgW="19304000" imgH="9652000" progId="Equation.DSMT4">
                  <p:embed/>
                </p:oleObj>
              </mc:Choice>
              <mc:Fallback>
                <p:oleObj name="Equation" r:id="rId5" imgW="193040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62400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2786E-6 L 0.47083 -1.8278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837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3ECADA90-39E7-5144-9648-96D0D073D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E2D9350A-352E-5F4E-A69C-4C3E81DBA62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2000"/>
              <a:t>How many steps will we spend in phase </a:t>
            </a:r>
            <a:r>
              <a:rPr lang="en-US" altLang="zh-TW" sz="2000" i="1"/>
              <a:t>j</a:t>
            </a:r>
            <a:r>
              <a:rPr lang="en-US" altLang="zh-TW" sz="2000"/>
              <a:t>?</a:t>
            </a:r>
          </a:p>
          <a:p>
            <a:pPr lvl="1" eaLnBrk="1" hangingPunct="1"/>
            <a:r>
              <a:rPr lang="en-US" altLang="zh-TW" sz="1800"/>
              <a:t>Since X</a:t>
            </a:r>
            <a:r>
              <a:rPr lang="en-US" altLang="zh-TW" sz="1800" baseline="-25000"/>
              <a:t>j</a:t>
            </a:r>
            <a:r>
              <a:rPr lang="en-US" altLang="zh-TW" sz="1800"/>
              <a:t> is a geometric random variable, we know that</a:t>
            </a:r>
          </a:p>
        </p:txBody>
      </p:sp>
      <p:sp>
        <p:nvSpPr>
          <p:cNvPr id="86019" name="Rectangle 4">
            <a:extLst>
              <a:ext uri="{FF2B5EF4-FFF2-40B4-BE49-F238E27FC236}">
                <a16:creationId xmlns:a16="http://schemas.microsoft.com/office/drawing/2014/main" id="{9AB6ADD8-6ECC-1B4C-B254-BC716182A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How many steps will we spend in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In a given step, with what probability will phase </a:t>
            </a:r>
            <a:r>
              <a:rPr lang="en-US" altLang="zh-TW" sz="1200" i="1"/>
              <a:t>j</a:t>
            </a:r>
            <a:r>
              <a:rPr lang="en-US" altLang="zh-TW" sz="1200"/>
              <a:t> end in this step?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6020" name="Object 5">
            <a:extLst>
              <a:ext uri="{FF2B5EF4-FFF2-40B4-BE49-F238E27FC236}">
                <a16:creationId xmlns:a16="http://schemas.microsoft.com/office/drawing/2014/main" id="{9E42A4EA-44D9-2648-964E-744F912364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3340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2" name="Equation" r:id="rId3" imgW="31013400" imgH="9652000" progId="Equation.DSMT4">
                  <p:embed/>
                </p:oleObj>
              </mc:Choice>
              <mc:Fallback>
                <p:oleObj name="Equation" r:id="rId3" imgW="31013400" imgH="9652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6">
            <a:extLst>
              <a:ext uri="{FF2B5EF4-FFF2-40B4-BE49-F238E27FC236}">
                <a16:creationId xmlns:a16="http://schemas.microsoft.com/office/drawing/2014/main" id="{9F0EAD26-E2BF-0748-B3F8-79940552D7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962400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3" name="Equation" r:id="rId5" imgW="19304000" imgH="9652000" progId="Equation.DSMT4">
                  <p:embed/>
                </p:oleObj>
              </mc:Choice>
              <mc:Fallback>
                <p:oleObj name="Equation" r:id="rId5" imgW="193040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62400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7">
            <a:extLst>
              <a:ext uri="{FF2B5EF4-FFF2-40B4-BE49-F238E27FC236}">
                <a16:creationId xmlns:a16="http://schemas.microsoft.com/office/drawing/2014/main" id="{93F9828E-4FD5-1F44-B388-63ABBD103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541713"/>
          <a:ext cx="17526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4" name="Equation" r:id="rId7" imgW="16383000" imgH="9652000" progId="Equation.DSMT4">
                  <p:embed/>
                </p:oleObj>
              </mc:Choice>
              <mc:Fallback>
                <p:oleObj name="Equation" r:id="rId7" imgW="16383000" imgH="9652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541713"/>
                        <a:ext cx="175260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8">
            <a:extLst>
              <a:ext uri="{FF2B5EF4-FFF2-40B4-BE49-F238E27FC236}">
                <a16:creationId xmlns:a16="http://schemas.microsoft.com/office/drawing/2014/main" id="{3B7B6142-2616-FC42-ABD6-F3BBFDC7F5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4688" y="3559175"/>
          <a:ext cx="3973512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5" name="Equation" r:id="rId9" imgW="38912800" imgH="12001500" progId="Equation.DSMT4">
                  <p:embed/>
                </p:oleObj>
              </mc:Choice>
              <mc:Fallback>
                <p:oleObj name="Equation" r:id="rId9" imgW="38912800" imgH="12001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3559175"/>
                        <a:ext cx="3973512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61F03DF3-E226-E742-A73D-875D858EE7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30FB1536-3EBD-764F-9A8C-2A7A26F3C8F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2000"/>
              <a:t>How many steps will we spend in phase </a:t>
            </a:r>
            <a:r>
              <a:rPr lang="en-US" altLang="zh-TW" sz="2000" i="1"/>
              <a:t>j</a:t>
            </a:r>
            <a:r>
              <a:rPr lang="en-US" altLang="zh-TW" sz="2000"/>
              <a:t>?</a:t>
            </a:r>
          </a:p>
          <a:p>
            <a:pPr lvl="1" eaLnBrk="1" hangingPunct="1"/>
            <a:r>
              <a:rPr lang="en-US" altLang="zh-TW" sz="1800"/>
              <a:t>Let X</a:t>
            </a:r>
            <a:r>
              <a:rPr lang="en-US" altLang="zh-TW" sz="1800" i="1" baseline="-25000"/>
              <a:t>j</a:t>
            </a:r>
            <a:r>
              <a:rPr lang="en-US" altLang="zh-TW" sz="1800"/>
              <a:t> be a random variable denoting the number of steps spent in phase </a:t>
            </a:r>
            <a:r>
              <a:rPr lang="en-US" altLang="zh-TW" sz="1800" i="1"/>
              <a:t>j</a:t>
            </a:r>
            <a:r>
              <a:rPr lang="en-US" altLang="zh-TW" sz="1800"/>
              <a:t>.</a:t>
            </a:r>
            <a:endParaRPr lang="en-US" altLang="zh-TW"/>
          </a:p>
        </p:txBody>
      </p:sp>
      <p:graphicFrame>
        <p:nvGraphicFramePr>
          <p:cNvPr id="87043" name="Object 4">
            <a:extLst>
              <a:ext uri="{FF2B5EF4-FFF2-40B4-BE49-F238E27FC236}">
                <a16:creationId xmlns:a16="http://schemas.microsoft.com/office/drawing/2014/main" id="{2C116251-DCCA-C548-87EA-54BC2F921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3200400"/>
          <a:ext cx="373380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8" name="Equation" r:id="rId3" imgW="43002200" imgH="26911300" progId="Equation.DSMT4">
                  <p:embed/>
                </p:oleObj>
              </mc:Choice>
              <mc:Fallback>
                <p:oleObj name="Equation" r:id="rId3" imgW="43002200" imgH="2691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200400"/>
                        <a:ext cx="3733800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Rectangle 5">
            <a:extLst>
              <a:ext uri="{FF2B5EF4-FFF2-40B4-BE49-F238E27FC236}">
                <a16:creationId xmlns:a16="http://schemas.microsoft.com/office/drawing/2014/main" id="{6080C20B-DC89-D64D-8171-3B18F0EA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3886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chemeClr val="folHlink"/>
                </a:solidFill>
              </a:rPr>
              <a:t>How many steps will the algorithm take?</a:t>
            </a:r>
            <a:r>
              <a:rPr lang="en-US" altLang="zh-TW" sz="120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How many steps will we spend in phase </a:t>
            </a:r>
            <a:r>
              <a:rPr lang="en-US" altLang="zh-TW" sz="1200" i="1">
                <a:solidFill>
                  <a:srgbClr val="FF0000"/>
                </a:solidFill>
              </a:rPr>
              <a:t>j</a:t>
            </a:r>
            <a:r>
              <a:rPr lang="en-US" altLang="zh-TW" sz="1200">
                <a:solidFill>
                  <a:srgbClr val="FF0000"/>
                </a:solidFill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In a given step, with what probability will phase </a:t>
            </a:r>
            <a:r>
              <a:rPr lang="en-US" altLang="zh-TW" sz="1200" i="1"/>
              <a:t>j</a:t>
            </a:r>
            <a:r>
              <a:rPr lang="en-US" altLang="zh-TW" sz="1200"/>
              <a:t> end in this step?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7045" name="Object 6">
            <a:extLst>
              <a:ext uri="{FF2B5EF4-FFF2-40B4-BE49-F238E27FC236}">
                <a16:creationId xmlns:a16="http://schemas.microsoft.com/office/drawing/2014/main" id="{D10AF3EB-0722-9342-AD01-60E0B86EE4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3340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9" name="Equation" r:id="rId5" imgW="31013400" imgH="9652000" progId="Equation.DSMT4">
                  <p:embed/>
                </p:oleObj>
              </mc:Choice>
              <mc:Fallback>
                <p:oleObj name="Equation" r:id="rId5" imgW="310134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6" name="Object 7">
            <a:extLst>
              <a:ext uri="{FF2B5EF4-FFF2-40B4-BE49-F238E27FC236}">
                <a16:creationId xmlns:a16="http://schemas.microsoft.com/office/drawing/2014/main" id="{2A086FEC-DD2C-0245-A23A-D5F64E81E3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962400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0" name="Equation" r:id="rId7" imgW="19304000" imgH="9652000" progId="Equation.DSMT4">
                  <p:embed/>
                </p:oleObj>
              </mc:Choice>
              <mc:Fallback>
                <p:oleObj name="Equation" r:id="rId7" imgW="19304000" imgH="9652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62400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B50537ED-F7E5-6745-BE23-72C2BF047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Analysis</a:t>
            </a:r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DCE4E03F-924F-E846-BAEF-7FA6560E59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 sz="2400"/>
              <a:t>How many steps does the algorithm take?</a:t>
            </a:r>
          </a:p>
          <a:p>
            <a:pPr lvl="1" eaLnBrk="1" hangingPunct="1"/>
            <a:r>
              <a:rPr lang="en-US" altLang="zh-TW" sz="2000"/>
              <a:t>Let X be a random variable denoting the number of steps taken by the algorithm. </a:t>
            </a:r>
          </a:p>
          <a:p>
            <a:pPr lvl="1" eaLnBrk="1" hangingPunct="1"/>
            <a:endParaRPr lang="en-US" altLang="zh-TW" sz="2000"/>
          </a:p>
          <a:p>
            <a:pPr lvl="1" eaLnBrk="1" hangingPunct="1"/>
            <a:endParaRPr lang="en-US" altLang="zh-TW" sz="2000"/>
          </a:p>
          <a:p>
            <a:pPr lvl="1" eaLnBrk="1" hangingPunct="1"/>
            <a:r>
              <a:rPr lang="en-US" altLang="zh-TW" sz="2000"/>
              <a:t>By Linearity of Expectation we have</a:t>
            </a:r>
          </a:p>
          <a:p>
            <a:pPr lvl="1" eaLnBrk="1" hangingPunct="1"/>
            <a:endParaRPr lang="en-US" altLang="zh-TW" sz="2000"/>
          </a:p>
          <a:p>
            <a:pPr lvl="1" eaLnBrk="1" hangingPunct="1"/>
            <a:endParaRPr lang="en-US" altLang="zh-TW" sz="2000"/>
          </a:p>
          <a:p>
            <a:pPr lvl="1" eaLnBrk="1" hangingPunct="1">
              <a:buFontTx/>
              <a:buNone/>
            </a:pPr>
            <a:r>
              <a:rPr lang="en-US" altLang="zh-TW" sz="2000"/>
              <a:t>	</a:t>
            </a:r>
            <a:endParaRPr lang="el-GR" altLang="zh-TW" sz="2000"/>
          </a:p>
          <a:p>
            <a:pPr lvl="1" eaLnBrk="1" hangingPunct="1"/>
            <a:endParaRPr lang="el-GR" altLang="zh-TW" sz="2000"/>
          </a:p>
          <a:p>
            <a:pPr eaLnBrk="1" hangingPunct="1"/>
            <a:endParaRPr lang="en-US" altLang="zh-TW" sz="2400"/>
          </a:p>
        </p:txBody>
      </p:sp>
      <p:graphicFrame>
        <p:nvGraphicFramePr>
          <p:cNvPr id="88067" name="Object 4">
            <a:extLst>
              <a:ext uri="{FF2B5EF4-FFF2-40B4-BE49-F238E27FC236}">
                <a16:creationId xmlns:a16="http://schemas.microsoft.com/office/drawing/2014/main" id="{2FEA4920-3077-A34C-9CC2-49B90914B5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2925" y="4735513"/>
          <a:ext cx="47307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0" name="Equation" r:id="rId3" imgW="59105800" imgH="5270500" progId="Equation.DSMT4">
                  <p:embed/>
                </p:oleObj>
              </mc:Choice>
              <mc:Fallback>
                <p:oleObj name="Equation" r:id="rId3" imgW="59105800" imgH="5270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4735513"/>
                        <a:ext cx="47307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8" name="Rectangle 5">
            <a:extLst>
              <a:ext uri="{FF2B5EF4-FFF2-40B4-BE49-F238E27FC236}">
                <a16:creationId xmlns:a16="http://schemas.microsoft.com/office/drawing/2014/main" id="{C34D7FC3-2415-CE4E-B588-4D7B37025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4267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How many steps will the algorithm take?</a:t>
            </a:r>
            <a:r>
              <a:rPr lang="en-US" altLang="zh-TW" sz="120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How many steps will we spend in phase </a:t>
            </a:r>
            <a:r>
              <a:rPr lang="en-US" altLang="zh-TW" sz="1200" i="1"/>
              <a:t>j</a:t>
            </a:r>
            <a:r>
              <a:rPr lang="en-US" altLang="zh-TW" sz="1200"/>
              <a:t>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In a given step, with what probability will phase </a:t>
            </a:r>
            <a:r>
              <a:rPr lang="en-US" altLang="zh-TW" sz="1200" i="1"/>
              <a:t>j</a:t>
            </a:r>
            <a:r>
              <a:rPr lang="en-US" altLang="zh-TW" sz="1200"/>
              <a:t> end in this step?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8069" name="Object 6">
            <a:extLst>
              <a:ext uri="{FF2B5EF4-FFF2-40B4-BE49-F238E27FC236}">
                <a16:creationId xmlns:a16="http://schemas.microsoft.com/office/drawing/2014/main" id="{70379279-0836-2B44-94F6-37169FD2B9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6388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1" name="Equation" r:id="rId5" imgW="31013400" imgH="9652000" progId="Equation.DSMT4">
                  <p:embed/>
                </p:oleObj>
              </mc:Choice>
              <mc:Fallback>
                <p:oleObj name="Equation" r:id="rId5" imgW="310134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6388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7">
            <a:extLst>
              <a:ext uri="{FF2B5EF4-FFF2-40B4-BE49-F238E27FC236}">
                <a16:creationId xmlns:a16="http://schemas.microsoft.com/office/drawing/2014/main" id="{CF54D39E-C067-E841-8E82-5DE1A37BB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343400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2" name="Equation" r:id="rId7" imgW="19304000" imgH="9652000" progId="Equation.DSMT4">
                  <p:embed/>
                </p:oleObj>
              </mc:Choice>
              <mc:Fallback>
                <p:oleObj name="Equation" r:id="rId7" imgW="19304000" imgH="9652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8">
            <a:extLst>
              <a:ext uri="{FF2B5EF4-FFF2-40B4-BE49-F238E27FC236}">
                <a16:creationId xmlns:a16="http://schemas.microsoft.com/office/drawing/2014/main" id="{88A47318-B59B-9C4D-827B-50250E056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32004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3" name="Equation" r:id="rId9" imgW="18719800" imgH="4686300" progId="Equation.DSMT4">
                  <p:embed/>
                </p:oleObj>
              </mc:Choice>
              <mc:Fallback>
                <p:oleObj name="Equation" r:id="rId9" imgW="18719800" imgH="4686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00400"/>
                        <a:ext cx="8128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6E229360-C044-4046-BA95-29DC21368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/>
              <a:t>Analysis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56B275FD-63B8-3E4E-9238-C2BE708C95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TW"/>
              <a:t>When r = 2, expected delivery time is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algn="ctr" eaLnBrk="1" hangingPunct="1">
              <a:buFontTx/>
              <a:buNone/>
            </a:pPr>
            <a:r>
              <a:rPr lang="en-US" altLang="zh-TW" i="1"/>
              <a:t>O</a:t>
            </a:r>
            <a:r>
              <a:rPr lang="en-US" altLang="zh-TW"/>
              <a:t>(log</a:t>
            </a:r>
            <a:r>
              <a:rPr lang="en-US" altLang="zh-TW" baseline="30000"/>
              <a:t> </a:t>
            </a:r>
            <a:r>
              <a:rPr lang="en-US" altLang="zh-TW"/>
              <a:t>n)</a:t>
            </a:r>
            <a:r>
              <a:rPr lang="en-US" altLang="zh-TW" baseline="30000"/>
              <a:t>2</a:t>
            </a:r>
            <a:endParaRPr lang="en-US" altLang="zh-TW"/>
          </a:p>
          <a:p>
            <a:pPr lvl="1" eaLnBrk="1" hangingPunct="1">
              <a:buFontTx/>
              <a:buNone/>
            </a:pPr>
            <a:r>
              <a:rPr lang="en-US" altLang="zh-TW"/>
              <a:t>	</a:t>
            </a:r>
            <a:endParaRPr lang="el-GR" altLang="zh-TW"/>
          </a:p>
          <a:p>
            <a:pPr lvl="1" eaLnBrk="1" hangingPunct="1"/>
            <a:endParaRPr lang="el-GR" altLang="zh-TW"/>
          </a:p>
          <a:p>
            <a:pPr eaLnBrk="1" hangingPunct="1"/>
            <a:endParaRPr lang="en-US" altLang="zh-TW"/>
          </a:p>
        </p:txBody>
      </p:sp>
      <p:sp>
        <p:nvSpPr>
          <p:cNvPr id="89091" name="Rectangle 4">
            <a:extLst>
              <a:ext uri="{FF2B5EF4-FFF2-40B4-BE49-F238E27FC236}">
                <a16:creationId xmlns:a16="http://schemas.microsoft.com/office/drawing/2014/main" id="{2EC05C0B-7674-0744-9950-35970A362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600200" cy="4267200"/>
          </a:xfrm>
          <a:prstGeom prst="rect">
            <a:avLst/>
          </a:prstGeom>
          <a:noFill/>
          <a:ln w="57150" cmpd="thinThick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68275" indent="-1682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200"/>
              <a:t>Questions: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>
                <a:solidFill>
                  <a:srgbClr val="FF0000"/>
                </a:solidFill>
              </a:rPr>
              <a:t>How many steps will the algorithm take?</a:t>
            </a:r>
            <a:r>
              <a:rPr lang="en-US" altLang="zh-TW" sz="120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How many steps will we spend in phase </a:t>
            </a:r>
            <a:r>
              <a:rPr lang="en-US" altLang="zh-TW" sz="1200" i="1"/>
              <a:t>j</a:t>
            </a:r>
            <a:r>
              <a:rPr lang="en-US" altLang="zh-TW" sz="1200"/>
              <a:t>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In a given step, with what probability will phase </a:t>
            </a:r>
            <a:r>
              <a:rPr lang="en-US" altLang="zh-TW" sz="1200" i="1"/>
              <a:t>j</a:t>
            </a:r>
            <a:r>
              <a:rPr lang="en-US" altLang="zh-TW" sz="1200"/>
              <a:t> end in this step?</a:t>
            </a:r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endParaRPr lang="en-US" altLang="zh-TW" sz="1200"/>
          </a:p>
          <a:p>
            <a:pPr eaLnBrk="1" hangingPunct="1">
              <a:lnSpc>
                <a:spcPct val="80000"/>
              </a:lnSpc>
            </a:pPr>
            <a:r>
              <a:rPr lang="en-US" altLang="zh-TW" sz="1200"/>
              <a:t>What is the probability that node </a:t>
            </a:r>
            <a:r>
              <a:rPr lang="en-US" altLang="zh-TW" sz="1200" i="1"/>
              <a:t>u</a:t>
            </a:r>
            <a:r>
              <a:rPr lang="en-US" altLang="zh-TW" sz="1200"/>
              <a:t> has a node </a:t>
            </a:r>
            <a:r>
              <a:rPr lang="en-US" altLang="zh-TW" sz="1200" i="1"/>
              <a:t>v</a:t>
            </a:r>
            <a:r>
              <a:rPr lang="en-US" altLang="zh-TW" sz="1200"/>
              <a:t> as its long range contact?</a:t>
            </a:r>
          </a:p>
        </p:txBody>
      </p:sp>
      <p:graphicFrame>
        <p:nvGraphicFramePr>
          <p:cNvPr id="89092" name="Object 5">
            <a:extLst>
              <a:ext uri="{FF2B5EF4-FFF2-40B4-BE49-F238E27FC236}">
                <a16:creationId xmlns:a16="http://schemas.microsoft.com/office/drawing/2014/main" id="{ED8F27BA-7DDF-2D47-86D5-FD6B1602E5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638800"/>
          <a:ext cx="990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6" name="Equation" r:id="rId3" imgW="31013400" imgH="9652000" progId="Equation.DSMT4">
                  <p:embed/>
                </p:oleObj>
              </mc:Choice>
              <mc:Fallback>
                <p:oleObj name="Equation" r:id="rId3" imgW="31013400" imgH="9652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638800"/>
                        <a:ext cx="9906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6">
            <a:extLst>
              <a:ext uri="{FF2B5EF4-FFF2-40B4-BE49-F238E27FC236}">
                <a16:creationId xmlns:a16="http://schemas.microsoft.com/office/drawing/2014/main" id="{B5FD1A25-DAE3-4342-86C5-DD8F0FEDB0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343400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" name="Equation" r:id="rId5" imgW="19304000" imgH="9652000" progId="Equation.DSMT4">
                  <p:embed/>
                </p:oleObj>
              </mc:Choice>
              <mc:Fallback>
                <p:oleObj name="Equation" r:id="rId5" imgW="19304000" imgH="965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7">
            <a:extLst>
              <a:ext uri="{FF2B5EF4-FFF2-40B4-BE49-F238E27FC236}">
                <a16:creationId xmlns:a16="http://schemas.microsoft.com/office/drawing/2014/main" id="{CD64F5C8-9E20-4E45-93EE-F8C62359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32004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8" name="Equation" r:id="rId7" imgW="18719800" imgH="4686300" progId="Equation.DSMT4">
                  <p:embed/>
                </p:oleObj>
              </mc:Choice>
              <mc:Fallback>
                <p:oleObj name="Equation" r:id="rId7" imgW="18719800" imgH="4686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00400"/>
                        <a:ext cx="8128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http://strangemaps.files.wordpress.com/2007/02/newyorker2.JPG">
            <a:extLst>
              <a:ext uri="{FF2B5EF4-FFF2-40B4-BE49-F238E27FC236}">
                <a16:creationId xmlns:a16="http://schemas.microsoft.com/office/drawing/2014/main" id="{887ABF29-D3E9-FD47-9AE9-EF4E937D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609600"/>
            <a:ext cx="5334000" cy="720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1B98A5-5CB9-8441-956F-0EDC0C6937A9}"/>
              </a:ext>
            </a:extLst>
          </p:cNvPr>
          <p:cNvSpPr/>
          <p:nvPr/>
        </p:nvSpPr>
        <p:spPr bwMode="auto">
          <a:xfrm>
            <a:off x="1676400" y="1447800"/>
            <a:ext cx="5486400" cy="5257800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38BB49-C715-5E4B-AA5C-D3F1186F68CB}"/>
              </a:ext>
            </a:extLst>
          </p:cNvPr>
          <p:cNvSpPr/>
          <p:nvPr/>
        </p:nvSpPr>
        <p:spPr bwMode="auto">
          <a:xfrm>
            <a:off x="1828800" y="1447800"/>
            <a:ext cx="5486400" cy="2628900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44D964-7F6F-A841-AE86-ED1A3F1D03A5}"/>
              </a:ext>
            </a:extLst>
          </p:cNvPr>
          <p:cNvSpPr/>
          <p:nvPr/>
        </p:nvSpPr>
        <p:spPr bwMode="auto">
          <a:xfrm>
            <a:off x="1981200" y="1447800"/>
            <a:ext cx="5486400" cy="1390650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F7E3BF-3F2F-D440-A9FA-6F46B439A152}"/>
              </a:ext>
            </a:extLst>
          </p:cNvPr>
          <p:cNvSpPr/>
          <p:nvPr/>
        </p:nvSpPr>
        <p:spPr bwMode="auto">
          <a:xfrm>
            <a:off x="2133600" y="1447800"/>
            <a:ext cx="5486400" cy="695325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60563F-2276-5049-95C5-C6D9F475546B}"/>
              </a:ext>
            </a:extLst>
          </p:cNvPr>
          <p:cNvSpPr/>
          <p:nvPr/>
        </p:nvSpPr>
        <p:spPr bwMode="auto">
          <a:xfrm>
            <a:off x="2286000" y="1447800"/>
            <a:ext cx="5486400" cy="347663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endParaRPr lang="zh-TW" altLang="en-US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F693A4-BAFC-8943-8775-CC8B820C223E}"/>
              </a:ext>
            </a:extLst>
          </p:cNvPr>
          <p:cNvSpPr txBox="1"/>
          <p:nvPr/>
        </p:nvSpPr>
        <p:spPr>
          <a:xfrm>
            <a:off x="29221" y="361503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1024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3AE58A-4AD1-2540-B5A9-95C218C0ED37}"/>
              </a:ext>
            </a:extLst>
          </p:cNvPr>
          <p:cNvSpPr txBox="1"/>
          <p:nvPr/>
        </p:nvSpPr>
        <p:spPr>
          <a:xfrm>
            <a:off x="776610" y="5029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512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834919-A24C-754E-AAF7-194586639616}"/>
              </a:ext>
            </a:extLst>
          </p:cNvPr>
          <p:cNvSpPr txBox="1"/>
          <p:nvPr/>
        </p:nvSpPr>
        <p:spPr>
          <a:xfrm>
            <a:off x="838200" y="263491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512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2">
            <a:extLst>
              <a:ext uri="{FF2B5EF4-FFF2-40B4-BE49-F238E27FC236}">
                <a16:creationId xmlns:a16="http://schemas.microsoft.com/office/drawing/2014/main" id="{381BFE82-FE5B-A24A-821A-317A0AB27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09837"/>
            <a:ext cx="328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>
                <a:latin typeface="Comic Sans MS" panose="030F0902030302020204" pitchFamily="66" charset="0"/>
              </a:rPr>
              <a:t>t</a:t>
            </a:r>
            <a:endParaRPr lang="zh-TW" altLang="en-US" sz="2400">
              <a:latin typeface="Comic Sans MS" panose="030F0902030302020204" pitchFamily="66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AA4CCC4-0D6C-3F4D-97BE-BED4B4F33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420363"/>
              </p:ext>
            </p:extLst>
          </p:nvPr>
        </p:nvGraphicFramePr>
        <p:xfrm>
          <a:off x="381000" y="2971800"/>
          <a:ext cx="8382001" cy="304800"/>
        </p:xfrm>
        <a:graphic>
          <a:graphicData uri="http://schemas.openxmlformats.org/drawingml/2006/table">
            <a:tbl>
              <a:tblPr/>
              <a:tblGrid>
                <a:gridCol w="399834">
                  <a:extLst>
                    <a:ext uri="{9D8B030D-6E8A-4147-A177-3AD203B41FA5}">
                      <a16:colId xmlns:a16="http://schemas.microsoft.com/office/drawing/2014/main" val="2279872837"/>
                    </a:ext>
                  </a:extLst>
                </a:gridCol>
                <a:gridCol w="398222">
                  <a:extLst>
                    <a:ext uri="{9D8B030D-6E8A-4147-A177-3AD203B41FA5}">
                      <a16:colId xmlns:a16="http://schemas.microsoft.com/office/drawing/2014/main" val="4077197385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3439933091"/>
                    </a:ext>
                  </a:extLst>
                </a:gridCol>
                <a:gridCol w="398221">
                  <a:extLst>
                    <a:ext uri="{9D8B030D-6E8A-4147-A177-3AD203B41FA5}">
                      <a16:colId xmlns:a16="http://schemas.microsoft.com/office/drawing/2014/main" val="3244462366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1214347108"/>
                    </a:ext>
                  </a:extLst>
                </a:gridCol>
                <a:gridCol w="398222">
                  <a:extLst>
                    <a:ext uri="{9D8B030D-6E8A-4147-A177-3AD203B41FA5}">
                      <a16:colId xmlns:a16="http://schemas.microsoft.com/office/drawing/2014/main" val="364363879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4206077328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2589718429"/>
                    </a:ext>
                  </a:extLst>
                </a:gridCol>
                <a:gridCol w="398221">
                  <a:extLst>
                    <a:ext uri="{9D8B030D-6E8A-4147-A177-3AD203B41FA5}">
                      <a16:colId xmlns:a16="http://schemas.microsoft.com/office/drawing/2014/main" val="24025789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100308204"/>
                    </a:ext>
                  </a:extLst>
                </a:gridCol>
                <a:gridCol w="398222">
                  <a:extLst>
                    <a:ext uri="{9D8B030D-6E8A-4147-A177-3AD203B41FA5}">
                      <a16:colId xmlns:a16="http://schemas.microsoft.com/office/drawing/2014/main" val="286872205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650718825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2742741911"/>
                    </a:ext>
                  </a:extLst>
                </a:gridCol>
                <a:gridCol w="398221">
                  <a:extLst>
                    <a:ext uri="{9D8B030D-6E8A-4147-A177-3AD203B41FA5}">
                      <a16:colId xmlns:a16="http://schemas.microsoft.com/office/drawing/2014/main" val="1739553576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2978673449"/>
                    </a:ext>
                  </a:extLst>
                </a:gridCol>
                <a:gridCol w="398222">
                  <a:extLst>
                    <a:ext uri="{9D8B030D-6E8A-4147-A177-3AD203B41FA5}">
                      <a16:colId xmlns:a16="http://schemas.microsoft.com/office/drawing/2014/main" val="1119466536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260135952"/>
                    </a:ext>
                  </a:extLst>
                </a:gridCol>
                <a:gridCol w="398221">
                  <a:extLst>
                    <a:ext uri="{9D8B030D-6E8A-4147-A177-3AD203B41FA5}">
                      <a16:colId xmlns:a16="http://schemas.microsoft.com/office/drawing/2014/main" val="3365714357"/>
                    </a:ext>
                  </a:extLst>
                </a:gridCol>
                <a:gridCol w="398221">
                  <a:extLst>
                    <a:ext uri="{9D8B030D-6E8A-4147-A177-3AD203B41FA5}">
                      <a16:colId xmlns:a16="http://schemas.microsoft.com/office/drawing/2014/main" val="3816353898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2801224108"/>
                    </a:ext>
                  </a:extLst>
                </a:gridCol>
                <a:gridCol w="399834">
                  <a:extLst>
                    <a:ext uri="{9D8B030D-6E8A-4147-A177-3AD203B41FA5}">
                      <a16:colId xmlns:a16="http://schemas.microsoft.com/office/drawing/2014/main" val="3083918467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kumimoji="0" lang="zh-TW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…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…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32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29375"/>
                  </a:ext>
                </a:extLst>
              </a:tr>
            </a:tbl>
          </a:graphicData>
        </a:graphic>
      </p:graphicFrame>
      <p:sp>
        <p:nvSpPr>
          <p:cNvPr id="4" name="文字方塊 15">
            <a:extLst>
              <a:ext uri="{FF2B5EF4-FFF2-40B4-BE49-F238E27FC236}">
                <a16:creationId xmlns:a16="http://schemas.microsoft.com/office/drawing/2014/main" id="{01121C27-F729-6C43-8DD4-E3BBD6711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6" y="3357562"/>
            <a:ext cx="986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 dirty="0">
                <a:latin typeface="Comic Sans MS" panose="030F0902030302020204" pitchFamily="66" charset="0"/>
              </a:rPr>
              <a:t>Section 0</a:t>
            </a:r>
            <a:endParaRPr lang="zh-TW" altLang="en-US" sz="1400" dirty="0">
              <a:latin typeface="Comic Sans MS" panose="030F0902030302020204" pitchFamily="66" charset="0"/>
            </a:endParaRPr>
          </a:p>
        </p:txBody>
      </p:sp>
      <p:sp>
        <p:nvSpPr>
          <p:cNvPr id="5" name="文字方塊 16">
            <a:extLst>
              <a:ext uri="{FF2B5EF4-FFF2-40B4-BE49-F238E27FC236}">
                <a16:creationId xmlns:a16="http://schemas.microsoft.com/office/drawing/2014/main" id="{B4D771A6-303E-514D-B7BA-A5CD29B14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357562"/>
            <a:ext cx="9573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 dirty="0">
                <a:latin typeface="Comic Sans MS" panose="030F0902030302020204" pitchFamily="66" charset="0"/>
              </a:rPr>
              <a:t>Section 1</a:t>
            </a:r>
            <a:endParaRPr lang="zh-TW" altLang="en-US" sz="1400" dirty="0">
              <a:latin typeface="Comic Sans MS" panose="030F0902030302020204" pitchFamily="66" charset="0"/>
            </a:endParaRPr>
          </a:p>
        </p:txBody>
      </p:sp>
      <p:sp>
        <p:nvSpPr>
          <p:cNvPr id="6" name="文字方塊 17">
            <a:extLst>
              <a:ext uri="{FF2B5EF4-FFF2-40B4-BE49-F238E27FC236}">
                <a16:creationId xmlns:a16="http://schemas.microsoft.com/office/drawing/2014/main" id="{6CC1DAA3-EE36-A445-B92C-524E04AC2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3" y="3348037"/>
            <a:ext cx="986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 dirty="0">
                <a:latin typeface="Comic Sans MS" panose="030F0902030302020204" pitchFamily="66" charset="0"/>
              </a:rPr>
              <a:t>Section 2</a:t>
            </a:r>
            <a:endParaRPr lang="zh-TW" altLang="en-US" sz="1400" dirty="0">
              <a:latin typeface="Comic Sans MS" panose="030F0902030302020204" pitchFamily="66" charset="0"/>
            </a:endParaRPr>
          </a:p>
        </p:txBody>
      </p:sp>
      <p:sp>
        <p:nvSpPr>
          <p:cNvPr id="7" name="文字方塊 18">
            <a:extLst>
              <a:ext uri="{FF2B5EF4-FFF2-40B4-BE49-F238E27FC236}">
                <a16:creationId xmlns:a16="http://schemas.microsoft.com/office/drawing/2014/main" id="{4BB6A2AB-8C21-B242-81E6-9E4C88309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3348037"/>
            <a:ext cx="986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 dirty="0">
                <a:latin typeface="Comic Sans MS" panose="030F0902030302020204" pitchFamily="66" charset="0"/>
              </a:rPr>
              <a:t>Section 3</a:t>
            </a:r>
            <a:endParaRPr lang="zh-TW" altLang="en-US" sz="1400" dirty="0">
              <a:latin typeface="Comic Sans MS" panose="030F0902030302020204" pitchFamily="66" charset="0"/>
            </a:endParaRPr>
          </a:p>
        </p:txBody>
      </p:sp>
      <p:sp>
        <p:nvSpPr>
          <p:cNvPr id="8" name="文字方塊 19">
            <a:extLst>
              <a:ext uri="{FF2B5EF4-FFF2-40B4-BE49-F238E27FC236}">
                <a16:creationId xmlns:a16="http://schemas.microsoft.com/office/drawing/2014/main" id="{B4874701-EBA2-C142-8AEC-D28D7E4FB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663" y="3348037"/>
            <a:ext cx="986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1400" dirty="0">
                <a:latin typeface="Comic Sans MS" panose="030F0902030302020204" pitchFamily="66" charset="0"/>
              </a:rPr>
              <a:t>Section 4</a:t>
            </a:r>
            <a:endParaRPr lang="zh-TW" altLang="en-US" sz="1400" dirty="0">
              <a:latin typeface="Comic Sans MS" panose="030F0902030302020204" pitchFamily="66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C39FDF-D410-1B42-B67F-5CCA95A58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705" y="2430224"/>
            <a:ext cx="482600" cy="4826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2652D0A-8508-2E4B-81F3-B3EFE897F1E5}"/>
              </a:ext>
            </a:extLst>
          </p:cNvPr>
          <p:cNvSpPr txBox="1"/>
          <p:nvPr/>
        </p:nvSpPr>
        <p:spPr>
          <a:xfrm>
            <a:off x="8273716" y="1905000"/>
            <a:ext cx="333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35C41C-D412-C94A-96C5-AB201601D675}"/>
              </a:ext>
            </a:extLst>
          </p:cNvPr>
          <p:cNvSpPr txBox="1"/>
          <p:nvPr/>
        </p:nvSpPr>
        <p:spPr>
          <a:xfrm>
            <a:off x="382181" y="4553545"/>
            <a:ext cx="8380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/>
              <a:t>Probability of having a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long distance </a:t>
            </a:r>
            <a:r>
              <a:rPr kumimoji="1" lang="en-US" altLang="zh-TW" sz="2000" b="1" dirty="0"/>
              <a:t>friend at Section 4</a:t>
            </a:r>
          </a:p>
          <a:p>
            <a:pPr algn="ctr"/>
            <a:r>
              <a:rPr lang="en-US" altLang="zh-TW" sz="2000" b="1" dirty="0"/>
              <a:t>=</a:t>
            </a:r>
            <a:endParaRPr kumimoji="1" lang="en-US" altLang="zh-TW" sz="2000" b="1" dirty="0"/>
          </a:p>
          <a:p>
            <a:r>
              <a:rPr lang="en-US" altLang="zh-TW" sz="2000" b="1" dirty="0"/>
              <a:t>Probability of having a </a:t>
            </a:r>
            <a:r>
              <a:rPr lang="en-US" altLang="zh-TW" sz="2000" b="1" dirty="0">
                <a:solidFill>
                  <a:srgbClr val="FF0000"/>
                </a:solidFill>
              </a:rPr>
              <a:t>long distance </a:t>
            </a:r>
            <a:r>
              <a:rPr lang="en-US" altLang="zh-TW" sz="2000" b="1" dirty="0"/>
              <a:t>friend at Section 0, 1, 2, 3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D98131A-BCD6-4D4D-8A7F-36113F83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5" y="1444283"/>
            <a:ext cx="1541463" cy="10250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2C320EF-E061-154E-9325-AB9DD209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605" y="1280387"/>
            <a:ext cx="1346200" cy="10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6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1629AB0-0CE9-6E4A-A3AD-3F57AF86E916}"/>
              </a:ext>
            </a:extLst>
          </p:cNvPr>
          <p:cNvSpPr txBox="1">
            <a:spLocks/>
          </p:cNvSpPr>
          <p:nvPr/>
        </p:nvSpPr>
        <p:spPr bwMode="auto">
          <a:xfrm>
            <a:off x="76200" y="152400"/>
            <a:ext cx="8839200" cy="1143000"/>
          </a:xfrm>
          <a:prstGeom prst="rect">
            <a:avLst/>
          </a:prstGeom>
          <a:noFill/>
          <a:ln>
            <a:noFill/>
          </a:ln>
          <a:effectLst>
            <a:outerShdw blurRad="38100" dist="35921" dir="2700000" algn="ctr" rotWithShape="0">
              <a:schemeClr val="bg2">
                <a:alpha val="99962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BA Model + </a:t>
            </a:r>
            <a:r>
              <a:rPr lang="en-US" altLang="zh-TW">
                <a:solidFill>
                  <a:schemeClr val="tx2"/>
                </a:solidFill>
                <a:latin typeface="Arial" panose="020B0604020202020204" pitchFamily="34" charset="0"/>
              </a:rPr>
              <a:t>Watts/Strogatz Model+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 Geographical Model</a:t>
            </a:r>
            <a:endParaRPr lang="en-US" altLang="zh-TW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8" name="Picture 19" descr="ntw1">
            <a:extLst>
              <a:ext uri="{FF2B5EF4-FFF2-40B4-BE49-F238E27FC236}">
                <a16:creationId xmlns:a16="http://schemas.microsoft.com/office/drawing/2014/main" id="{01987A7E-7013-974F-9140-20CBB28C168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print">
            <a:extLst/>
          </a:blip>
          <a:srcRect t="3" b="58006"/>
          <a:stretch/>
        </p:blipFill>
        <p:spPr>
          <a:xfrm>
            <a:off x="1047687" y="2130093"/>
            <a:ext cx="7193674" cy="3179745"/>
          </a:xfrm>
          <a:prstGeom prst="roundRect">
            <a:avLst>
              <a:gd name="adj" fmla="val 16667"/>
            </a:avLst>
          </a:prstGeom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675F658B-3CDE-A846-B412-C28118631ECE}"/>
              </a:ext>
            </a:extLst>
          </p:cNvPr>
          <p:cNvSpPr/>
          <p:nvPr/>
        </p:nvSpPr>
        <p:spPr bwMode="auto">
          <a:xfrm>
            <a:off x="2819400" y="4267200"/>
            <a:ext cx="4343400" cy="19812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defRPr/>
            </a:pPr>
            <a:endParaRPr kumimoji="0" lang="zh-TW" altLang="en-US">
              <a:solidFill>
                <a:schemeClr val="tx1"/>
              </a:solidFill>
            </a:endParaRPr>
          </a:p>
        </p:txBody>
      </p:sp>
      <p:sp>
        <p:nvSpPr>
          <p:cNvPr id="92162" name="文字方塊 2">
            <a:extLst>
              <a:ext uri="{FF2B5EF4-FFF2-40B4-BE49-F238E27FC236}">
                <a16:creationId xmlns:a16="http://schemas.microsoft.com/office/drawing/2014/main" id="{935739A0-5F57-314A-BBC9-71878FEE4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7931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TW" sz="3600"/>
              <a:t>Mimic a small world system to design </a:t>
            </a:r>
          </a:p>
          <a:p>
            <a:pPr eaLnBrk="1" hangingPunct="1">
              <a:buFontTx/>
              <a:buNone/>
            </a:pPr>
            <a:r>
              <a:rPr kumimoji="0" lang="en-US" altLang="zh-TW" sz="3600"/>
              <a:t>a data storage system</a:t>
            </a:r>
            <a:endParaRPr kumimoji="0" lang="zh-TW" altLang="en-US" sz="3600"/>
          </a:p>
        </p:txBody>
      </p:sp>
      <p:sp>
        <p:nvSpPr>
          <p:cNvPr id="92163" name="文字方塊 3">
            <a:extLst>
              <a:ext uri="{FF2B5EF4-FFF2-40B4-BE49-F238E27FC236}">
                <a16:creationId xmlns:a16="http://schemas.microsoft.com/office/drawing/2014/main" id="{4F56E84F-3631-2940-AB5C-97BB75DEC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36713"/>
            <a:ext cx="7459663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TW" sz="2800"/>
              <a:t>Given a huge set of computers, how to utilize </a:t>
            </a:r>
          </a:p>
          <a:p>
            <a:pPr eaLnBrk="1" hangingPunct="1">
              <a:buFontTx/>
              <a:buNone/>
            </a:pPr>
            <a:r>
              <a:rPr kumimoji="0" lang="en-US" altLang="zh-TW" sz="2800"/>
              <a:t>them to have a data storage system </a:t>
            </a:r>
            <a:endParaRPr kumimoji="0" lang="zh-TW" altLang="en-US" sz="2800"/>
          </a:p>
        </p:txBody>
      </p:sp>
      <p:pic>
        <p:nvPicPr>
          <p:cNvPr id="92164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06C9A41B-F683-A140-BDBC-875A7BB2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38663"/>
            <a:ext cx="6842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4CEEA76F-1C67-E24E-BEBC-7AFE5358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4557713"/>
            <a:ext cx="684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3A6D8E92-83F8-8D40-BF7E-702E0D03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4538663"/>
            <a:ext cx="6826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8E9D56B7-B581-074F-AE05-59072C8A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557713"/>
            <a:ext cx="684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3361B388-03D2-5A4A-9EBD-CEB38CBC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552950"/>
            <a:ext cx="6826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AAC18DDA-3943-D443-9F5C-494065977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054600"/>
            <a:ext cx="6842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0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7B7D9FB2-6954-0248-92FE-580EFFFF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5072063"/>
            <a:ext cx="684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1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1B15F3CC-BB3E-A24F-8F95-B0019DED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5054600"/>
            <a:ext cx="682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2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2A44ED13-01CB-A84B-BB77-C9E51E1F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5072063"/>
            <a:ext cx="684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3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CFD38F4D-5B59-B94C-8924-A8528756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068888"/>
            <a:ext cx="682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4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6ABA035E-38C2-0D43-9A56-1E8767FC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5605463"/>
            <a:ext cx="684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5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E4A09179-B0E3-7648-8D33-A604C3D1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624513"/>
            <a:ext cx="6842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6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A8D7385F-C0A5-9646-AD8A-F3356A64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5605463"/>
            <a:ext cx="6826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7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FBCAFF8D-3D1B-DA4F-BD10-7C7E55C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5624513"/>
            <a:ext cx="6842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8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A76C3AD8-4D3D-1A43-A91F-BFF281C4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3" y="5619750"/>
            <a:ext cx="6826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508E65-5B72-D646-9820-3EBF82C6C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6135688"/>
            <a:ext cx="277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TW" sz="3600"/>
              <a:t>As a system</a:t>
            </a:r>
            <a:endParaRPr kumimoji="0" lang="zh-TW" altLang="en-US" sz="360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51660F8-1E88-2348-9BDE-E8DA958509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0200" y="4959350"/>
            <a:ext cx="1219200" cy="0"/>
          </a:xfrm>
          <a:prstGeom prst="straightConnector1">
            <a:avLst/>
          </a:prstGeom>
          <a:noFill/>
          <a:ln w="666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3E714F4-34E8-6E41-B6B6-F7E9393E650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00200" y="5816600"/>
            <a:ext cx="1066800" cy="0"/>
          </a:xfrm>
          <a:prstGeom prst="straightConnector1">
            <a:avLst/>
          </a:prstGeom>
          <a:noFill/>
          <a:ln w="666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0F4833C-523F-A448-BE10-9B019FD6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30688"/>
            <a:ext cx="2236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TW" sz="3600"/>
              <a:t>Q:xyz.doc</a:t>
            </a:r>
            <a:endParaRPr kumimoji="0" lang="zh-TW" altLang="en-US" sz="360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10B3B5E-724B-EF40-BC6C-A6B43551E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562600"/>
            <a:ext cx="492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TW" sz="3600"/>
              <a:t>A</a:t>
            </a:r>
            <a:endParaRPr kumimoji="0" lang="zh-TW" altLang="en-US" sz="360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89AABDD-832A-E84A-9A26-84F8DC99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2667000"/>
            <a:ext cx="6119813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TW" sz="2800"/>
              <a:t>P1: how data are stored</a:t>
            </a:r>
          </a:p>
          <a:p>
            <a:pPr eaLnBrk="1" hangingPunct="1">
              <a:buFontTx/>
              <a:buNone/>
            </a:pPr>
            <a:r>
              <a:rPr kumimoji="0" lang="en-US" altLang="zh-TW" sz="2800"/>
              <a:t>P2: how data are efficiently retrieved</a:t>
            </a:r>
            <a:endParaRPr kumimoji="0" lang="zh-TW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2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20664F1-6EAB-D843-BB20-302D3A042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+mn-lt"/>
                <a:cs typeface="+mj-cs"/>
              </a:rPr>
              <a:t>Five Models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7D8293B-9984-B040-A3FF-5C6C60634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zh-TW" sz="2800"/>
              <a:t>Regular Model</a:t>
            </a:r>
          </a:p>
          <a:p>
            <a:pPr eaLnBrk="1" hangingPunct="1"/>
            <a:r>
              <a:rPr lang="en-US" altLang="zh-TW" sz="2800"/>
              <a:t>Random Graph Model</a:t>
            </a:r>
          </a:p>
          <a:p>
            <a:pPr eaLnBrk="1" hangingPunct="1"/>
            <a:r>
              <a:rPr lang="en-US" altLang="zh-TW" sz="2800"/>
              <a:t>Small World Model/</a:t>
            </a:r>
            <a:r>
              <a:rPr kumimoji="0" lang="en-US" altLang="zh-TW" sz="2800">
                <a:solidFill>
                  <a:schemeClr val="tx2"/>
                </a:solidFill>
              </a:rPr>
              <a:t>Watts-Strogatz Model</a:t>
            </a:r>
            <a:endParaRPr lang="en-US" altLang="zh-TW" sz="2800"/>
          </a:p>
          <a:p>
            <a:pPr eaLnBrk="1" hangingPunct="1"/>
            <a:r>
              <a:rPr lang="en-US" altLang="zh-TW" sz="2800"/>
              <a:t>Scale Free Model/BA Model</a:t>
            </a:r>
          </a:p>
          <a:p>
            <a:pPr eaLnBrk="1" hangingPunct="1"/>
            <a:r>
              <a:rPr lang="en-US" altLang="zh-TW" sz="2800"/>
              <a:t>Geographical Small World Model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63E88E-5973-9046-9039-46CC30CE13ED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689100"/>
          <a:ext cx="5562600" cy="59372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:a16="http://schemas.microsoft.com/office/drawing/2014/main" val="12369948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656050115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3344808940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1223308285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3671201508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35459033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1069983857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1336871665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489545813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1856982208"/>
                    </a:ext>
                  </a:extLst>
                </a:gridCol>
              </a:tblGrid>
              <a:tr h="593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…</a:t>
                      </a: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</a:t>
                      </a: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kumimoji="0" lang="zh-TW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92032"/>
                  </a:ext>
                </a:extLst>
              </a:tr>
            </a:tbl>
          </a:graphicData>
        </a:graphic>
      </p:graphicFrame>
      <p:pic>
        <p:nvPicPr>
          <p:cNvPr id="93209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5294F4BA-F905-CD46-9994-D319344E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078038"/>
            <a:ext cx="6826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10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1CCED425-343B-F544-8595-8413B5CA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92325"/>
            <a:ext cx="6842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11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3BF995AC-A842-404E-80FA-9A0CD3CF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2054225"/>
            <a:ext cx="6842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12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FACFF7B7-26DC-7E4F-9EB4-CF7E6B4E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2054225"/>
            <a:ext cx="6842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061C40-2BE0-2746-95D0-2F2FD3131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202113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kumimoji="0" lang="en-US" altLang="zh-TW" sz="1800">
                <a:ea typeface="ＭＳ Ｐゴシック" panose="020B0600070205080204" pitchFamily="34" charset="-128"/>
              </a:rPr>
              <a:t>abc.doc</a:t>
            </a:r>
            <a:endParaRPr kumimoji="0" lang="zh-TW" altLang="en-US" sz="1800">
              <a:ea typeface="ＭＳ Ｐゴシック" panose="020B0600070205080204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0601CB-4DD5-1F4A-9CFA-1D2CFFD3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3954463"/>
            <a:ext cx="39989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kumimoji="0" lang="en-US" altLang="zh-TW" sz="4400" b="1">
                <a:solidFill>
                  <a:srgbClr val="FF0000"/>
                </a:solidFill>
                <a:ea typeface="ＭＳ Ｐゴシック" panose="020B0600070205080204" pitchFamily="34" charset="-128"/>
              </a:rPr>
              <a:t>Hash(     ) = 14</a:t>
            </a:r>
            <a:endParaRPr kumimoji="0" lang="zh-TW" altLang="en-US" sz="4400" b="1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93215" name="Picture 3" descr="C:\Program Files\Microsoft Office\MEDIA\CAGCAT10\j0285750.wmf">
            <a:extLst>
              <a:ext uri="{FF2B5EF4-FFF2-40B4-BE49-F238E27FC236}">
                <a16:creationId xmlns:a16="http://schemas.microsoft.com/office/drawing/2014/main" id="{2C0BB488-A019-5F4B-BA2A-78717F68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87563"/>
            <a:ext cx="6842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弧形接點 16">
            <a:extLst>
              <a:ext uri="{FF2B5EF4-FFF2-40B4-BE49-F238E27FC236}">
                <a16:creationId xmlns:a16="http://schemas.microsoft.com/office/drawing/2014/main" id="{7F748EE4-D612-0248-8306-C1F0B6AF678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22575" y="2338388"/>
            <a:ext cx="1978025" cy="1616075"/>
          </a:xfrm>
          <a:prstGeom prst="curvedConnector3">
            <a:avLst>
              <a:gd name="adj1" fmla="val 50000"/>
            </a:avLst>
          </a:prstGeom>
          <a:noFill/>
          <a:ln w="666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3CE1410-E641-6D4D-B2AE-93C6A6785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40263"/>
            <a:ext cx="36845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kumimoji="0" lang="en-US" altLang="zh-TW" sz="4400" b="1">
                <a:solidFill>
                  <a:srgbClr val="FF0000"/>
                </a:solidFill>
                <a:ea typeface="ＭＳ Ｐゴシック" panose="020B0600070205080204" pitchFamily="34" charset="-128"/>
              </a:rPr>
              <a:t>Hash(     ) = 0</a:t>
            </a:r>
            <a:endParaRPr kumimoji="0" lang="zh-TW" altLang="en-US" sz="4400" b="1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F7B8A12-14E7-1F4C-BAE0-C4862AECA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488791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kumimoji="0" lang="en-US" altLang="zh-TW" sz="1800">
                <a:ea typeface="ＭＳ Ｐゴシック" panose="020B0600070205080204" pitchFamily="34" charset="-128"/>
              </a:rPr>
              <a:t>xyz.doc</a:t>
            </a:r>
            <a:endParaRPr kumimoji="0" lang="zh-TW" altLang="en-US" sz="1800">
              <a:ea typeface="ＭＳ Ｐゴシック" panose="020B0600070205080204" pitchFamily="34" charset="-128"/>
            </a:endParaRPr>
          </a:p>
        </p:txBody>
      </p:sp>
      <p:cxnSp>
        <p:nvCxnSpPr>
          <p:cNvPr id="40" name="弧形接點 39">
            <a:extLst>
              <a:ext uri="{FF2B5EF4-FFF2-40B4-BE49-F238E27FC236}">
                <a16:creationId xmlns:a16="http://schemas.microsoft.com/office/drawing/2014/main" id="{84FAA302-B2E0-2846-B3CB-753EBF73B0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7312" y="2830513"/>
            <a:ext cx="2225675" cy="1562100"/>
          </a:xfrm>
          <a:prstGeom prst="curvedConnector3">
            <a:avLst>
              <a:gd name="adj1" fmla="val 50000"/>
            </a:avLst>
          </a:prstGeom>
          <a:noFill/>
          <a:ln w="666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5">
            <a:extLst>
              <a:ext uri="{FF2B5EF4-FFF2-40B4-BE49-F238E27FC236}">
                <a16:creationId xmlns:a16="http://schemas.microsoft.com/office/drawing/2014/main" id="{59C2E0DB-2C90-394A-85A3-93A25E9D9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8" y="228600"/>
            <a:ext cx="9599612" cy="646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kumimoji="0" lang="fr-FR" altLang="zh-TW" sz="3600" dirty="0">
                <a:latin typeface="+mj-lt"/>
                <a:ea typeface="新細明體" charset="-120"/>
              </a:rPr>
              <a:t>P1: How data are stored 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739920-E3DA-434F-95C8-8380015DEF1E}"/>
              </a:ext>
            </a:extLst>
          </p:cNvPr>
          <p:cNvSpPr/>
          <p:nvPr/>
        </p:nvSpPr>
        <p:spPr>
          <a:xfrm>
            <a:off x="557213" y="914400"/>
            <a:ext cx="378618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kumimoji="0" lang="fr-FR" altLang="zh-TW" sz="2800" b="1" dirty="0">
                <a:solidFill>
                  <a:srgbClr val="FF0000"/>
                </a:solidFill>
                <a:latin typeface="+mj-lt"/>
                <a:ea typeface="新細明體" charset="-120"/>
              </a:rPr>
              <a:t>Content Addressable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9E7C60-0A81-B847-A761-B15EF381E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213" y="4191000"/>
            <a:ext cx="99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kumimoji="0" lang="en-US" altLang="zh-TW" sz="1800">
                <a:ea typeface="ＭＳ Ｐゴシック" panose="020B0600070205080204" pitchFamily="34" charset="-128"/>
              </a:rPr>
              <a:t>abc.doc</a:t>
            </a:r>
            <a:endParaRPr kumimoji="0" lang="zh-TW" altLang="en-US" sz="1800">
              <a:ea typeface="ＭＳ Ｐゴシック" panose="020B0600070205080204" pitchFamily="34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729E6D-843C-CA46-8659-1852D4685002}"/>
              </a:ext>
            </a:extLst>
          </p:cNvPr>
          <p:cNvSpPr txBox="1"/>
          <p:nvPr/>
        </p:nvSpPr>
        <p:spPr>
          <a:xfrm>
            <a:off x="5410200" y="3962400"/>
            <a:ext cx="3213100" cy="2455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altLang="zh-TW" sz="4400" b="1" dirty="0">
                <a:solidFill>
                  <a:srgbClr val="FF0000"/>
                </a:solidFill>
                <a:latin typeface="+mj-lt"/>
                <a:ea typeface="ＭＳ Ｐゴシック" pitchFamily="34" charset="-128"/>
              </a:rPr>
              <a:t>Q(     )</a:t>
            </a:r>
          </a:p>
          <a:p>
            <a:pPr>
              <a:spcBef>
                <a:spcPct val="20000"/>
              </a:spcBef>
              <a:defRPr/>
            </a:pPr>
            <a:r>
              <a:rPr kumimoji="0" lang="en-US" altLang="zh-TW" sz="4400" b="1" dirty="0">
                <a:solidFill>
                  <a:srgbClr val="FF0000"/>
                </a:solidFill>
                <a:latin typeface="+mj-lt"/>
                <a:ea typeface="ＭＳ Ｐゴシック" pitchFamily="34" charset="-128"/>
              </a:rPr>
              <a:t>= Hash (    )</a:t>
            </a:r>
          </a:p>
          <a:p>
            <a:pPr>
              <a:spcBef>
                <a:spcPct val="20000"/>
              </a:spcBef>
              <a:defRPr/>
            </a:pPr>
            <a:r>
              <a:rPr kumimoji="0" lang="en-US" altLang="zh-TW" sz="4400" b="1" dirty="0">
                <a:solidFill>
                  <a:srgbClr val="FF0000"/>
                </a:solidFill>
                <a:latin typeface="+mj-lt"/>
                <a:ea typeface="ＭＳ Ｐゴシック" pitchFamily="34" charset="-128"/>
              </a:rPr>
              <a:t>= 14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85EAD3-BB4E-864E-BC61-7BFE1326B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995863"/>
            <a:ext cx="992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kumimoji="0" lang="en-US" altLang="zh-TW" sz="1800">
                <a:ea typeface="ＭＳ Ｐゴシック" panose="020B0600070205080204" pitchFamily="34" charset="-128"/>
              </a:rPr>
              <a:t>abc.doc</a:t>
            </a:r>
            <a:endParaRPr kumimoji="0" lang="zh-TW" altLang="en-US" sz="1800">
              <a:ea typeface="ＭＳ Ｐゴシック" panose="020B0600070205080204" pitchFamily="34" charset="-128"/>
            </a:endParaRPr>
          </a:p>
        </p:txBody>
      </p:sp>
      <p:cxnSp>
        <p:nvCxnSpPr>
          <p:cNvPr id="6" name="弧形接點 5">
            <a:extLst>
              <a:ext uri="{FF2B5EF4-FFF2-40B4-BE49-F238E27FC236}">
                <a16:creationId xmlns:a16="http://schemas.microsoft.com/office/drawing/2014/main" id="{6F9AF3D4-2F2B-AB49-ACF2-F0D6B1BF25D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806156" y="2691607"/>
            <a:ext cx="1455737" cy="1085850"/>
          </a:xfrm>
          <a:prstGeom prst="curvedConnector3">
            <a:avLst>
              <a:gd name="adj1" fmla="val 50000"/>
            </a:avLst>
          </a:prstGeom>
          <a:noFill/>
          <a:ln w="666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弧形接點 23">
            <a:extLst>
              <a:ext uri="{FF2B5EF4-FFF2-40B4-BE49-F238E27FC236}">
                <a16:creationId xmlns:a16="http://schemas.microsoft.com/office/drawing/2014/main" id="{B1F3A707-68F7-8245-B6FC-9C25A735B942}"/>
              </a:ext>
            </a:extLst>
          </p:cNvPr>
          <p:cNvCxnSpPr>
            <a:cxnSpLocks noChangeShapeType="1"/>
            <a:endCxn id="20" idx="0"/>
          </p:cNvCxnSpPr>
          <p:nvPr/>
        </p:nvCxnSpPr>
        <p:spPr bwMode="auto">
          <a:xfrm>
            <a:off x="5332413" y="2297113"/>
            <a:ext cx="1684337" cy="1665287"/>
          </a:xfrm>
          <a:prstGeom prst="curvedConnector2">
            <a:avLst/>
          </a:prstGeom>
          <a:noFill/>
          <a:ln w="666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9" grpId="0"/>
      <p:bldP spid="38" grpId="0"/>
      <p:bldP spid="2" grpId="0"/>
      <p:bldP spid="19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DAC19-6452-9945-A8D8-448D3C557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lum bright="-20000"/>
          </a:blip>
          <a:srcRect/>
          <a:stretch>
            <a:fillRect/>
          </a:stretch>
        </p:blipFill>
        <p:spPr bwMode="auto">
          <a:xfrm>
            <a:off x="4572000" y="1965325"/>
            <a:ext cx="4275138" cy="425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D0E792F-F5AF-BA45-92E3-10B3CD7F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-20000"/>
          </a:blip>
          <a:srcRect/>
          <a:stretch>
            <a:fillRect/>
          </a:stretch>
        </p:blipFill>
        <p:spPr bwMode="auto">
          <a:xfrm>
            <a:off x="4572000" y="1964960"/>
            <a:ext cx="4275138" cy="425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B6F8ADF3-6968-B94B-9F5A-45966A422B45}"/>
              </a:ext>
            </a:extLst>
          </p:cNvPr>
          <p:cNvGrpSpPr>
            <a:grpSpLocks/>
          </p:cNvGrpSpPr>
          <p:nvPr/>
        </p:nvGrpSpPr>
        <p:grpSpPr bwMode="auto">
          <a:xfrm>
            <a:off x="4837113" y="2227263"/>
            <a:ext cx="3760787" cy="3760787"/>
            <a:chOff x="2971" y="1382"/>
            <a:chExt cx="2632" cy="2632"/>
          </a:xfrm>
        </p:grpSpPr>
        <p:pic>
          <p:nvPicPr>
            <p:cNvPr id="94228" name="Picture 5">
              <a:extLst>
                <a:ext uri="{FF2B5EF4-FFF2-40B4-BE49-F238E27FC236}">
                  <a16:creationId xmlns:a16="http://schemas.microsoft.com/office/drawing/2014/main" id="{DD1944A3-3DA0-7941-9830-2427EFDE2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" y="1470"/>
              <a:ext cx="2456" cy="2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229" name="Picture 6">
              <a:extLst>
                <a:ext uri="{FF2B5EF4-FFF2-40B4-BE49-F238E27FC236}">
                  <a16:creationId xmlns:a16="http://schemas.microsoft.com/office/drawing/2014/main" id="{9788D8F9-6B7E-4C43-B323-46E638B1A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1382"/>
              <a:ext cx="2632" cy="2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" name="Picture 7">
            <a:extLst>
              <a:ext uri="{FF2B5EF4-FFF2-40B4-BE49-F238E27FC236}">
                <a16:creationId xmlns:a16="http://schemas.microsoft.com/office/drawing/2014/main" id="{F71D20A2-B8A1-1B42-BE41-3C7A49D2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2341563"/>
            <a:ext cx="34861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F44020FF-7A1B-C146-9E23-0C60D03C8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1895475"/>
            <a:ext cx="45148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A64BBFDF-A865-5A4E-BD91-72C98D35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730500"/>
            <a:ext cx="2732088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191E60D1-310C-1E41-961B-EBFBA30B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205038"/>
            <a:ext cx="3771900" cy="37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1">
            <a:extLst>
              <a:ext uri="{FF2B5EF4-FFF2-40B4-BE49-F238E27FC236}">
                <a16:creationId xmlns:a16="http://schemas.microsoft.com/office/drawing/2014/main" id="{8D2B3C08-260F-F040-87AB-B4B57EDB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306638"/>
            <a:ext cx="3521075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DA724BD4-E6DE-7946-B5A1-422509D5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341563"/>
            <a:ext cx="35210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BB45C76D-8C7A-9E4D-BE99-97027A18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98688"/>
            <a:ext cx="371475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9" name="Picture 14">
            <a:extLst>
              <a:ext uri="{FF2B5EF4-FFF2-40B4-BE49-F238E27FC236}">
                <a16:creationId xmlns:a16="http://schemas.microsoft.com/office/drawing/2014/main" id="{62B245E1-0AAA-E644-89B8-C385AF09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1958975"/>
            <a:ext cx="427513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群組 20">
            <a:extLst>
              <a:ext uri="{FF2B5EF4-FFF2-40B4-BE49-F238E27FC236}">
                <a16:creationId xmlns:a16="http://schemas.microsoft.com/office/drawing/2014/main" id="{92A99909-5F8C-7448-B2BC-173E98848513}"/>
              </a:ext>
            </a:extLst>
          </p:cNvPr>
          <p:cNvGrpSpPr>
            <a:grpSpLocks/>
          </p:cNvGrpSpPr>
          <p:nvPr/>
        </p:nvGrpSpPr>
        <p:grpSpPr bwMode="auto">
          <a:xfrm>
            <a:off x="6583363" y="552450"/>
            <a:ext cx="1941512" cy="769938"/>
            <a:chOff x="304800" y="5641067"/>
            <a:chExt cx="1941350" cy="770534"/>
          </a:xfrm>
        </p:grpSpPr>
        <p:sp>
          <p:nvSpPr>
            <p:cNvPr id="94226" name="文字方塊 35">
              <a:extLst>
                <a:ext uri="{FF2B5EF4-FFF2-40B4-BE49-F238E27FC236}">
                  <a16:creationId xmlns:a16="http://schemas.microsoft.com/office/drawing/2014/main" id="{F3762446-CB99-8641-B651-26B89CC21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5641067"/>
              <a:ext cx="1941350" cy="770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zh-TW" sz="4400" b="1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Q (     )</a:t>
              </a:r>
              <a:endParaRPr kumimoji="0" lang="zh-TW" altLang="en-US" sz="4400" b="1">
                <a:solidFill>
                  <a:srgbClr val="FF0000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94227" name="文字方塊 36">
              <a:extLst>
                <a:ext uri="{FF2B5EF4-FFF2-40B4-BE49-F238E27FC236}">
                  <a16:creationId xmlns:a16="http://schemas.microsoft.com/office/drawing/2014/main" id="{D7B4456A-7BE7-5B4D-9D7F-4115594BA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788" y="5831781"/>
              <a:ext cx="1082232" cy="40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zh-TW" sz="200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abc.doc</a:t>
              </a:r>
              <a:endParaRPr kumimoji="0" lang="zh-TW" altLang="en-US" sz="2000">
                <a:solidFill>
                  <a:srgbClr val="FF0000"/>
                </a:solidFill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A4E7B7E-5F0C-904A-AA41-6BF9F3E5CA7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58000" y="1320800"/>
            <a:ext cx="190500" cy="644525"/>
          </a:xfrm>
          <a:prstGeom prst="straightConnector1">
            <a:avLst/>
          </a:prstGeom>
          <a:noFill/>
          <a:ln w="38100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 Box 5">
            <a:extLst>
              <a:ext uri="{FF2B5EF4-FFF2-40B4-BE49-F238E27FC236}">
                <a16:creationId xmlns:a16="http://schemas.microsoft.com/office/drawing/2014/main" id="{017E3867-3A14-9E4B-9CDE-AA0DFAC7F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8" y="228600"/>
            <a:ext cx="9599612" cy="646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kumimoji="0" lang="fr-FR" altLang="zh-TW" sz="3600" dirty="0">
                <a:latin typeface="+mj-lt"/>
                <a:ea typeface="新細明體" charset="-120"/>
              </a:rPr>
              <a:t>P2: How data are retrieved ?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82BBF89-26D2-4545-8D44-EAB05748F250}"/>
              </a:ext>
            </a:extLst>
          </p:cNvPr>
          <p:cNvSpPr/>
          <p:nvPr/>
        </p:nvSpPr>
        <p:spPr>
          <a:xfrm>
            <a:off x="557213" y="914400"/>
            <a:ext cx="48069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kumimoji="0" lang="fr-FR" altLang="zh-TW" sz="2800" b="1" dirty="0">
                <a:solidFill>
                  <a:srgbClr val="FF0000"/>
                </a:solidFill>
                <a:latin typeface="+mj-lt"/>
                <a:ea typeface="新細明體" charset="-120"/>
              </a:rPr>
              <a:t>Small World Like Topology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CC7D8BD8-8F82-6848-B452-678616E5CCA2}"/>
              </a:ext>
            </a:extLst>
          </p:cNvPr>
          <p:cNvSpPr>
            <a:spLocks/>
          </p:cNvSpPr>
          <p:nvPr/>
        </p:nvSpPr>
        <p:spPr bwMode="auto">
          <a:xfrm>
            <a:off x="5121275" y="2468563"/>
            <a:ext cx="1766888" cy="3186112"/>
          </a:xfrm>
          <a:custGeom>
            <a:avLst/>
            <a:gdLst>
              <a:gd name="T0" fmla="*/ 1693607 w 1767840"/>
              <a:gd name="T1" fmla="*/ 0 h 3185160"/>
              <a:gd name="T2" fmla="*/ 1693607 w 1767840"/>
              <a:gd name="T3" fmla="*/ 0 h 3185160"/>
              <a:gd name="T4" fmla="*/ 1723576 w 1767840"/>
              <a:gd name="T5" fmla="*/ 138431 h 3185160"/>
              <a:gd name="T6" fmla="*/ 1738568 w 1767840"/>
              <a:gd name="T7" fmla="*/ 184585 h 3185160"/>
              <a:gd name="T8" fmla="*/ 1708584 w 1767840"/>
              <a:gd name="T9" fmla="*/ 3091745 h 3185160"/>
              <a:gd name="T10" fmla="*/ 1648640 w 1767840"/>
              <a:gd name="T11" fmla="*/ 3214799 h 3185160"/>
              <a:gd name="T12" fmla="*/ 0 w 1767840"/>
              <a:gd name="T13" fmla="*/ 1584329 h 3185160"/>
              <a:gd name="T14" fmla="*/ 344715 w 1767840"/>
              <a:gd name="T15" fmla="*/ 538366 h 31851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767840"/>
              <a:gd name="T25" fmla="*/ 0 h 3185160"/>
              <a:gd name="T26" fmla="*/ 1767840 w 1767840"/>
              <a:gd name="T27" fmla="*/ 3185160 h 31851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767840" h="3185160">
                <a:moveTo>
                  <a:pt x="1722120" y="0"/>
                </a:moveTo>
                <a:lnTo>
                  <a:pt x="1722120" y="0"/>
                </a:lnTo>
                <a:cubicBezTo>
                  <a:pt x="1732280" y="45720"/>
                  <a:pt x="1741241" y="91723"/>
                  <a:pt x="1752600" y="137160"/>
                </a:cubicBezTo>
                <a:cubicBezTo>
                  <a:pt x="1756496" y="152745"/>
                  <a:pt x="1767840" y="182880"/>
                  <a:pt x="1767840" y="182880"/>
                </a:cubicBezTo>
                <a:lnTo>
                  <a:pt x="1737360" y="3063240"/>
                </a:lnTo>
                <a:lnTo>
                  <a:pt x="1676400" y="3185160"/>
                </a:lnTo>
                <a:lnTo>
                  <a:pt x="0" y="1569720"/>
                </a:lnTo>
                <a:lnTo>
                  <a:pt x="350520" y="533400"/>
                </a:lnTo>
              </a:path>
            </a:pathLst>
          </a:custGeom>
          <a:noFill/>
          <a:ln w="63500">
            <a:solidFill>
              <a:srgbClr val="FFFF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pic>
        <p:nvPicPr>
          <p:cNvPr id="49" name="Picture 19" descr="ntw1">
            <a:extLst>
              <a:ext uri="{FF2B5EF4-FFF2-40B4-BE49-F238E27FC236}">
                <a16:creationId xmlns:a16="http://schemas.microsoft.com/office/drawing/2014/main" id="{81E7BB49-4871-5548-AE76-BF73F3B61BC3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 rotWithShape="1">
          <a:blip r:embed="rId14" cstate="print">
            <a:extLst/>
          </a:blip>
          <a:srcRect t="3" b="58006"/>
          <a:stretch/>
        </p:blipFill>
        <p:spPr>
          <a:xfrm>
            <a:off x="807603" y="3560489"/>
            <a:ext cx="6597291" cy="2916511"/>
          </a:xfrm>
          <a:prstGeom prst="roundRect">
            <a:avLst>
              <a:gd name="adj" fmla="val 16667"/>
            </a:avLst>
          </a:prstGeom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:\Users\tomoto\AppData\Local\Microsoft\Windows\Temporary Internet Files\Content.IE5\NGEO3V0N\MP900385349[1].jpg">
            <a:extLst>
              <a:ext uri="{FF2B5EF4-FFF2-40B4-BE49-F238E27FC236}">
                <a16:creationId xmlns:a16="http://schemas.microsoft.com/office/drawing/2014/main" id="{CB6E1898-C819-724A-90C0-94769204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381000" y="2431559"/>
            <a:ext cx="1843626" cy="1316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24579" name="直線單箭頭接點 5">
            <a:extLst>
              <a:ext uri="{FF2B5EF4-FFF2-40B4-BE49-F238E27FC236}">
                <a16:creationId xmlns:a16="http://schemas.microsoft.com/office/drawing/2014/main" id="{FF64142A-E8AC-8345-B348-5174990200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10200" y="381000"/>
            <a:ext cx="1524000" cy="609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80" name="直線單箭頭接點 8">
            <a:extLst>
              <a:ext uri="{FF2B5EF4-FFF2-40B4-BE49-F238E27FC236}">
                <a16:creationId xmlns:a16="http://schemas.microsoft.com/office/drawing/2014/main" id="{D6F672BC-FAF0-E541-9439-7069DB61A3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200" y="1295400"/>
            <a:ext cx="1676400" cy="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81" name="直線單箭頭接點 10">
            <a:extLst>
              <a:ext uri="{FF2B5EF4-FFF2-40B4-BE49-F238E27FC236}">
                <a16:creationId xmlns:a16="http://schemas.microsoft.com/office/drawing/2014/main" id="{2D03D7A7-645E-B440-B1EF-13BCD58C28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200" y="1600200"/>
            <a:ext cx="1600200" cy="48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82" name="直線單箭頭接點 13">
            <a:extLst>
              <a:ext uri="{FF2B5EF4-FFF2-40B4-BE49-F238E27FC236}">
                <a16:creationId xmlns:a16="http://schemas.microsoft.com/office/drawing/2014/main" id="{4CDFAEED-B1CF-A444-9381-DAD54DDA75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200" y="1890713"/>
            <a:ext cx="1600200" cy="10810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238" name="Picture 36">
            <a:extLst>
              <a:ext uri="{FF2B5EF4-FFF2-40B4-BE49-F238E27FC236}">
                <a16:creationId xmlns:a16="http://schemas.microsoft.com/office/drawing/2014/main" id="{051DD159-D82E-DD4D-B61B-0ECC33CFD4F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4267200"/>
            <a:ext cx="1295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4" name="直線單箭頭接點 15">
            <a:extLst>
              <a:ext uri="{FF2B5EF4-FFF2-40B4-BE49-F238E27FC236}">
                <a16:creationId xmlns:a16="http://schemas.microsoft.com/office/drawing/2014/main" id="{CAFB1C85-42AB-AB44-AB26-3A040D4E71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10200" y="3810000"/>
            <a:ext cx="1524000" cy="609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85" name="直線單箭頭接點 16">
            <a:extLst>
              <a:ext uri="{FF2B5EF4-FFF2-40B4-BE49-F238E27FC236}">
                <a16:creationId xmlns:a16="http://schemas.microsoft.com/office/drawing/2014/main" id="{BDD88DC8-E08E-3E42-9CDF-8AB247E733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200" y="4724400"/>
            <a:ext cx="1676400" cy="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86" name="直線單箭頭接點 17">
            <a:extLst>
              <a:ext uri="{FF2B5EF4-FFF2-40B4-BE49-F238E27FC236}">
                <a16:creationId xmlns:a16="http://schemas.microsoft.com/office/drawing/2014/main" id="{3BDF9F15-3D18-1641-9E82-5001ECA5E3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200" y="5029200"/>
            <a:ext cx="1600200" cy="4841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87" name="直線單箭頭接點 18">
            <a:extLst>
              <a:ext uri="{FF2B5EF4-FFF2-40B4-BE49-F238E27FC236}">
                <a16:creationId xmlns:a16="http://schemas.microsoft.com/office/drawing/2014/main" id="{96061B51-7E1B-FF4B-B209-AAEDB62A9E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0200" y="5319713"/>
            <a:ext cx="1600200" cy="10810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D5FA3D7-34D9-B544-A763-103409DA9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548063"/>
            <a:ext cx="327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800" b="1">
                <a:solidFill>
                  <a:srgbClr val="FF0000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Hash (data) =14</a:t>
            </a:r>
            <a:endParaRPr kumimoji="0" lang="zh-TW" altLang="en-US" sz="2800" b="1">
              <a:solidFill>
                <a:srgbClr val="FF0000"/>
              </a:solidFill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pic>
        <p:nvPicPr>
          <p:cNvPr id="45058" name="Picture 2" descr="C:\Users\tomoto\AppData\Local\Microsoft\Windows\Temporary Internet Files\Content.IE5\AIMM1HGG\MC900440490[1].wmf">
            <a:extLst>
              <a:ext uri="{FF2B5EF4-FFF2-40B4-BE49-F238E27FC236}">
                <a16:creationId xmlns:a16="http://schemas.microsoft.com/office/drawing/2014/main" id="{4ACFD6C7-D0E6-1943-A5E9-6AE5BAFB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718146" y="599584"/>
            <a:ext cx="1447800" cy="1831975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E31679D-A5C8-E745-8634-F1529C49F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581400"/>
            <a:ext cx="7493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kumimoji="0" lang="en-US" altLang="zh-TW" sz="3600">
                <a:latin typeface="Comic Sans MS" panose="030F0902030302020204" pitchFamily="66" charset="0"/>
              </a:rPr>
              <a:t>2</a:t>
            </a:r>
          </a:p>
          <a:p>
            <a:pPr algn="ctr" eaLnBrk="1" hangingPunct="1"/>
            <a:r>
              <a:rPr kumimoji="0" lang="en-US" altLang="zh-TW" sz="3600">
                <a:latin typeface="Comic Sans MS" panose="030F0902030302020204" pitchFamily="66" charset="0"/>
              </a:rPr>
              <a:t>6</a:t>
            </a:r>
          </a:p>
          <a:p>
            <a:pPr algn="ctr" eaLnBrk="1" hangingPunct="1"/>
            <a:endParaRPr kumimoji="0" lang="en-US" altLang="zh-TW" sz="3600">
              <a:latin typeface="Comic Sans MS" panose="030F0902030302020204" pitchFamily="66" charset="0"/>
            </a:endParaRPr>
          </a:p>
          <a:p>
            <a:pPr algn="ctr" eaLnBrk="1" hangingPunct="1"/>
            <a:r>
              <a:rPr kumimoji="0" lang="en-US" altLang="zh-TW" sz="3600">
                <a:latin typeface="Comic Sans MS" panose="030F0902030302020204" pitchFamily="66" charset="0"/>
              </a:rPr>
              <a:t>12</a:t>
            </a:r>
          </a:p>
          <a:p>
            <a:pPr algn="ctr" eaLnBrk="1" hangingPunct="1"/>
            <a:r>
              <a:rPr kumimoji="0" lang="en-US" altLang="zh-TW" sz="3600">
                <a:latin typeface="Comic Sans MS" panose="030F0902030302020204" pitchFamily="66" charset="0"/>
              </a:rPr>
              <a:t> </a:t>
            </a:r>
          </a:p>
          <a:p>
            <a:pPr algn="ctr" eaLnBrk="1" hangingPunct="1"/>
            <a:r>
              <a:rPr kumimoji="0" lang="en-US" altLang="zh-TW" sz="3600">
                <a:latin typeface="Comic Sans MS" panose="030F0902030302020204" pitchFamily="66" charset="0"/>
              </a:rPr>
              <a:t>35</a:t>
            </a:r>
            <a:endParaRPr kumimoji="0" lang="zh-TW" altLang="en-US" sz="36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標題 1">
            <a:extLst>
              <a:ext uri="{FF2B5EF4-FFF2-40B4-BE49-F238E27FC236}">
                <a16:creationId xmlns:a16="http://schemas.microsoft.com/office/drawing/2014/main" id="{39CE029E-2499-8A41-BA91-4E3437EEE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Thoughts</a:t>
            </a:r>
            <a:endParaRPr lang="zh-TW" altLang="en-US"/>
          </a:p>
        </p:txBody>
      </p:sp>
      <p:sp>
        <p:nvSpPr>
          <p:cNvPr id="96258" name="內容版面配置區 2">
            <a:extLst>
              <a:ext uri="{FF2B5EF4-FFF2-40B4-BE49-F238E27FC236}">
                <a16:creationId xmlns:a16="http://schemas.microsoft.com/office/drawing/2014/main" id="{9393BB70-0713-FA48-BADB-B588DF190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What about a well-structured network?</a:t>
            </a:r>
          </a:p>
          <a:p>
            <a:r>
              <a:rPr lang="en-US" altLang="zh-TW"/>
              <a:t>What about a p2p like network?</a:t>
            </a:r>
            <a:endParaRPr lang="zh-TW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B8EDD-2ABD-1F4E-B02F-3CB7B246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600" dirty="0"/>
              <a:t>Assignment 2: Social Network Visualization</a:t>
            </a:r>
            <a:endParaRPr lang="zh-TW" altLang="en-US" sz="3600" dirty="0"/>
          </a:p>
        </p:txBody>
      </p:sp>
      <p:sp>
        <p:nvSpPr>
          <p:cNvPr id="98306" name="內容版面配置區 2">
            <a:extLst>
              <a:ext uri="{FF2B5EF4-FFF2-40B4-BE49-F238E27FC236}">
                <a16:creationId xmlns:a16="http://schemas.microsoft.com/office/drawing/2014/main" id="{82D9CD4B-7FB0-3246-8307-B4CDA38F07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8625" y="1928813"/>
            <a:ext cx="8001000" cy="4429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Learn to Use </a:t>
            </a:r>
            <a:r>
              <a:rPr lang="en-US" altLang="zh-TW" sz="2400" b="1" dirty="0">
                <a:solidFill>
                  <a:srgbClr val="FF0000"/>
                </a:solidFill>
              </a:rPr>
              <a:t>Social Network Visualization </a:t>
            </a:r>
            <a:r>
              <a:rPr lang="en-US" altLang="zh-TW" sz="2400" dirty="0"/>
              <a:t>Tool</a:t>
            </a:r>
          </a:p>
          <a:p>
            <a:pPr>
              <a:lnSpc>
                <a:spcPct val="90000"/>
              </a:lnSpc>
            </a:pPr>
            <a:r>
              <a:rPr lang="en-US" altLang="zh-TW" sz="2400" dirty="0"/>
              <a:t>Draw a picture for the social network of the characters in the following novel:</a:t>
            </a:r>
          </a:p>
          <a:p>
            <a:pPr lvl="1">
              <a:lnSpc>
                <a:spcPct val="90000"/>
              </a:lnSpc>
            </a:pPr>
            <a:r>
              <a:rPr lang="zh-TW" altLang="en-US" sz="1800" dirty="0"/>
              <a:t>天龍八部</a:t>
            </a:r>
            <a:endParaRPr lang="en-US" altLang="zh-TW" sz="1800" dirty="0"/>
          </a:p>
          <a:p>
            <a:pPr lvl="1">
              <a:lnSpc>
                <a:spcPct val="90000"/>
              </a:lnSpc>
            </a:pPr>
            <a:r>
              <a:rPr lang="zh-TW" altLang="en-US" sz="1800" dirty="0"/>
              <a:t>笑傲江湖</a:t>
            </a:r>
            <a:endParaRPr lang="en-US" altLang="zh-TW" sz="1800" dirty="0"/>
          </a:p>
          <a:p>
            <a:pPr lvl="1">
              <a:lnSpc>
                <a:spcPct val="90000"/>
              </a:lnSpc>
            </a:pPr>
            <a:r>
              <a:rPr lang="zh-TW" altLang="en-US" sz="1800" dirty="0"/>
              <a:t>絕代雙驕</a:t>
            </a:r>
            <a:endParaRPr lang="en-US" altLang="zh-TW" sz="1800" dirty="0"/>
          </a:p>
          <a:p>
            <a:pPr lvl="1">
              <a:lnSpc>
                <a:spcPct val="90000"/>
              </a:lnSpc>
            </a:pPr>
            <a:r>
              <a:rPr lang="zh-TW" altLang="en-US" sz="1800" dirty="0"/>
              <a:t>神鵰俠侶</a:t>
            </a:r>
            <a:r>
              <a:rPr lang="en-US" altLang="zh-TW" sz="1800" dirty="0"/>
              <a:t>+</a:t>
            </a:r>
            <a:r>
              <a:rPr lang="zh-TW" altLang="en-US" sz="1800" dirty="0"/>
              <a:t>射鵰英雄傳</a:t>
            </a:r>
            <a:endParaRPr lang="en-US" altLang="zh-TW" sz="1800" dirty="0"/>
          </a:p>
          <a:p>
            <a:pPr lvl="1">
              <a:lnSpc>
                <a:spcPct val="90000"/>
              </a:lnSpc>
            </a:pPr>
            <a:r>
              <a:rPr lang="zh-TW" altLang="en-US" sz="1800" dirty="0"/>
              <a:t>倚天屠龍記</a:t>
            </a:r>
            <a:endParaRPr lang="en-US" altLang="zh-TW" sz="1800" dirty="0"/>
          </a:p>
          <a:p>
            <a:pPr>
              <a:lnSpc>
                <a:spcPct val="90000"/>
              </a:lnSpc>
            </a:pPr>
            <a:r>
              <a:rPr lang="en-US" altLang="zh-TW" sz="2000" dirty="0"/>
              <a:t>A node stands for a character</a:t>
            </a:r>
          </a:p>
          <a:p>
            <a:pPr>
              <a:lnSpc>
                <a:spcPct val="90000"/>
              </a:lnSpc>
            </a:pPr>
            <a:r>
              <a:rPr lang="en-US" altLang="zh-TW" sz="2000" dirty="0"/>
              <a:t>An edge between two characters stands for the relationship that the characters co-appear in a paragraph</a:t>
            </a:r>
          </a:p>
          <a:p>
            <a:pPr>
              <a:lnSpc>
                <a:spcPct val="90000"/>
              </a:lnSpc>
            </a:pPr>
            <a:r>
              <a:rPr lang="en-US" altLang="zh-TW" sz="2000" b="1" dirty="0">
                <a:solidFill>
                  <a:srgbClr val="FF0000"/>
                </a:solidFill>
              </a:rPr>
              <a:t>Web based Presentation Only! Deadline 03/26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zh-TW" altLang="en-US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4E6ED-D186-D54D-9F53-B1E2B1CF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600" dirty="0"/>
              <a:t>Assignment 3: Social Network Visualization</a:t>
            </a:r>
            <a:endParaRPr lang="zh-TW" altLang="en-US" sz="3600" dirty="0"/>
          </a:p>
        </p:txBody>
      </p:sp>
      <p:sp>
        <p:nvSpPr>
          <p:cNvPr id="99330" name="內容版面配置區 2">
            <a:extLst>
              <a:ext uri="{FF2B5EF4-FFF2-40B4-BE49-F238E27FC236}">
                <a16:creationId xmlns:a16="http://schemas.microsoft.com/office/drawing/2014/main" id="{4A218874-E1B0-9F41-B87E-B694454A0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zh-TW" dirty="0"/>
              <a:t>In addition, compute the following measures over the social network you construct.</a:t>
            </a:r>
          </a:p>
          <a:p>
            <a:pPr lvl="1">
              <a:buFontTx/>
              <a:buChar char="-"/>
            </a:pPr>
            <a:r>
              <a:rPr lang="en-US" altLang="zh-TW" dirty="0"/>
              <a:t>Average Degree</a:t>
            </a:r>
          </a:p>
          <a:p>
            <a:pPr lvl="1">
              <a:buFontTx/>
              <a:buChar char="-"/>
            </a:pPr>
            <a:r>
              <a:rPr lang="en-US" altLang="zh-TW" dirty="0"/>
              <a:t>Average clustering coefficient</a:t>
            </a:r>
          </a:p>
          <a:p>
            <a:pPr lvl="1">
              <a:buFontTx/>
              <a:buChar char="-"/>
            </a:pPr>
            <a:r>
              <a:rPr lang="en-US" altLang="zh-TW" dirty="0"/>
              <a:t>Diameter</a:t>
            </a:r>
          </a:p>
          <a:p>
            <a:pPr lvl="1">
              <a:buFontTx/>
              <a:buChar char="-"/>
            </a:pPr>
            <a:r>
              <a:rPr lang="en-US" altLang="zh-TW" dirty="0"/>
              <a:t>Degree Distribution </a:t>
            </a:r>
          </a:p>
          <a:p>
            <a:pPr lvl="1">
              <a:buFontTx/>
              <a:buChar char="-"/>
            </a:pPr>
            <a:r>
              <a:rPr lang="en-US" altLang="zh-TW" dirty="0"/>
              <a:t>Closeness Centrality</a:t>
            </a:r>
          </a:p>
          <a:p>
            <a:pPr>
              <a:buFontTx/>
              <a:buNone/>
            </a:pPr>
            <a:r>
              <a:rPr lang="en-US" altLang="zh-TW" dirty="0"/>
              <a:t>Make a short presentation to what you saw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33643C-24EF-1C42-8B96-9655E995F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734508"/>
            <a:ext cx="6248400" cy="38490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1B7031-5159-084A-9C7B-4E3F20BD79B4}"/>
              </a:ext>
            </a:extLst>
          </p:cNvPr>
          <p:cNvSpPr/>
          <p:nvPr/>
        </p:nvSpPr>
        <p:spPr>
          <a:xfrm>
            <a:off x="1905000" y="268069"/>
            <a:ext cx="4535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loseness </a:t>
            </a:r>
            <a:r>
              <a:rPr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entrality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C5EA93-3B4D-AC4A-B47A-43F8DC47C958}"/>
              </a:ext>
            </a:extLst>
          </p:cNvPr>
          <p:cNvSpPr/>
          <p:nvPr/>
        </p:nvSpPr>
        <p:spPr>
          <a:xfrm>
            <a:off x="419100" y="1130650"/>
            <a:ext cx="8610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Roboto"/>
              </a:rPr>
              <a:t>In a connected graph, closeness centrality (or closeness) of a node is a measure of centrality in a network, calculated as the sum of the length of the shortest paths between the node and all other nodes in the graph. Thus the more central a node is, the closer it is to all other nodes.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5608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2" descr="http://tvcity.tvb.com/drama/the_saviour_of_the_soul/chrmap/img/map_content.jpg">
            <a:extLst>
              <a:ext uri="{FF2B5EF4-FFF2-40B4-BE49-F238E27FC236}">
                <a16:creationId xmlns:a16="http://schemas.microsoft.com/office/drawing/2014/main" id="{E549D363-5401-B048-A181-432ADC98EC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1563" y="428625"/>
            <a:ext cx="7000875" cy="56896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B0CFA43-C3E5-1747-B050-135D31EF4F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>
              <a:defRPr/>
            </a:pPr>
            <a:r>
              <a:rPr lang="en-US" altLang="zh-TW" dirty="0">
                <a:latin typeface="+mn-lt"/>
                <a:cs typeface="+mj-cs"/>
              </a:rPr>
              <a:t>Regular Models</a:t>
            </a:r>
          </a:p>
        </p:txBody>
      </p:sp>
      <p:pic>
        <p:nvPicPr>
          <p:cNvPr id="26626" name="Picture 8" descr="NetworkSquareLattice">
            <a:extLst>
              <a:ext uri="{FF2B5EF4-FFF2-40B4-BE49-F238E27FC236}">
                <a16:creationId xmlns:a16="http://schemas.microsoft.com/office/drawing/2014/main" id="{9C448177-ACBA-2542-984E-EFB590A1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0"/>
            <a:ext cx="25987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9" descr="242px-Complete_graph_K10">
            <a:extLst>
              <a:ext uri="{FF2B5EF4-FFF2-40B4-BE49-F238E27FC236}">
                <a16:creationId xmlns:a16="http://schemas.microsoft.com/office/drawing/2014/main" id="{C8FE5E43-71DC-E043-9630-8DC94886D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2667000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1" descr="ln6_ring_example">
            <a:extLst>
              <a:ext uri="{FF2B5EF4-FFF2-40B4-BE49-F238E27FC236}">
                <a16:creationId xmlns:a16="http://schemas.microsoft.com/office/drawing/2014/main" id="{D46253F1-E7D2-604E-AB03-76D5A71E4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2819400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2">
            <a:extLst>
              <a:ext uri="{FF2B5EF4-FFF2-40B4-BE49-F238E27FC236}">
                <a16:creationId xmlns:a16="http://schemas.microsoft.com/office/drawing/2014/main" id="{CB6F0DD4-AA39-894A-8073-8A4C283A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76800"/>
            <a:ext cx="45720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>
            <a:extLst>
              <a:ext uri="{FF2B5EF4-FFF2-40B4-BE49-F238E27FC236}">
                <a16:creationId xmlns:a16="http://schemas.microsoft.com/office/drawing/2014/main" id="{7FC11C92-626E-FD4A-B847-3F1831E1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9154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>
            <a:extLst>
              <a:ext uri="{FF2B5EF4-FFF2-40B4-BE49-F238E27FC236}">
                <a16:creationId xmlns:a16="http://schemas.microsoft.com/office/drawing/2014/main" id="{CDDD9FCE-55C0-7D4F-8101-E33774CD4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34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>
                <a:latin typeface="+mn-lt"/>
                <a:cs typeface="+mj-cs"/>
              </a:rPr>
              <a:t>Why the regular models are not good ones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5793</TotalTime>
  <Words>3235</Words>
  <Application>Microsoft Macintosh PowerPoint</Application>
  <PresentationFormat>如螢幕大小 (4:3)</PresentationFormat>
  <Paragraphs>548</Paragraphs>
  <Slides>77</Slides>
  <Notes>5</Notes>
  <HiddenSlides>1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77</vt:i4>
      </vt:variant>
    </vt:vector>
  </HeadingPairs>
  <TitlesOfParts>
    <vt:vector size="95" baseType="lpstr">
      <vt:lpstr>Microsoft JhengHei</vt:lpstr>
      <vt:lpstr>新細明體</vt:lpstr>
      <vt:lpstr>標楷體</vt:lpstr>
      <vt:lpstr>Gulim</vt:lpstr>
      <vt:lpstr>Math1</vt:lpstr>
      <vt:lpstr>ＭＳ Ｐゴシック</vt:lpstr>
      <vt:lpstr>Roboto</vt:lpstr>
      <vt:lpstr>Arial</vt:lpstr>
      <vt:lpstr>Arial Black</vt:lpstr>
      <vt:lpstr>Comic Sans MS</vt:lpstr>
      <vt:lpstr>Helvetica</vt:lpstr>
      <vt:lpstr>Symbol</vt:lpstr>
      <vt:lpstr>Tahoma</vt:lpstr>
      <vt:lpstr>Times New Roman</vt:lpstr>
      <vt:lpstr>Wingdings</vt:lpstr>
      <vt:lpstr>預設簡報設計</vt:lpstr>
      <vt:lpstr>Equation</vt:lpstr>
      <vt:lpstr>方程式</vt:lpstr>
      <vt:lpstr>Introduction to Social Network Analysis and Models</vt:lpstr>
      <vt:lpstr>Lecture Outline</vt:lpstr>
      <vt:lpstr>Social Network Models</vt:lpstr>
      <vt:lpstr>Models for Real World Network</vt:lpstr>
      <vt:lpstr>Network Properties</vt:lpstr>
      <vt:lpstr>What the structure of a social network look like?</vt:lpstr>
      <vt:lpstr>Five Models</vt:lpstr>
      <vt:lpstr>Regular Models</vt:lpstr>
      <vt:lpstr>Why the regular models are not good ones ?</vt:lpstr>
      <vt:lpstr>Network Properties</vt:lpstr>
      <vt:lpstr>Random Graph Model</vt:lpstr>
      <vt:lpstr>PowerPoint 簡報</vt:lpstr>
      <vt:lpstr>PowerPoint 簡報</vt:lpstr>
      <vt:lpstr>Why the random graph model is inadequate ?</vt:lpstr>
      <vt:lpstr>Network Resilience</vt:lpstr>
      <vt:lpstr>Network Properties</vt:lpstr>
      <vt:lpstr>Five Models</vt:lpstr>
      <vt:lpstr>PowerPoint 簡報</vt:lpstr>
      <vt:lpstr>PowerPoint 簡報</vt:lpstr>
      <vt:lpstr>PowerPoint 簡報</vt:lpstr>
      <vt:lpstr>Watts/Strogatz model: Clustering coefficient</vt:lpstr>
      <vt:lpstr>PowerPoint 簡報</vt:lpstr>
      <vt:lpstr>Did Watts and Strogatz Model Explain All ? </vt:lpstr>
      <vt:lpstr>Network Properties</vt:lpstr>
      <vt:lpstr>Five Models</vt:lpstr>
      <vt:lpstr>Barabasi-Albert model</vt:lpstr>
      <vt:lpstr>Basic BA-model</vt:lpstr>
      <vt:lpstr>generating BA graphs – cont’d</vt:lpstr>
      <vt:lpstr>Properties of the BA graph</vt:lpstr>
      <vt:lpstr>PowerPoint 簡報</vt:lpstr>
      <vt:lpstr>Network Properties</vt:lpstr>
      <vt:lpstr>PowerPoint 簡報</vt:lpstr>
      <vt:lpstr>Network Properties</vt:lpstr>
      <vt:lpstr>PowerPoint 簡報</vt:lpstr>
      <vt:lpstr>Five Models</vt:lpstr>
      <vt:lpstr>Milgram’s experiment revisited</vt:lpstr>
      <vt:lpstr>PowerPoint 簡報</vt:lpstr>
      <vt:lpstr>The Algorithmic Side</vt:lpstr>
      <vt:lpstr>PowerPoint 簡報</vt:lpstr>
      <vt:lpstr>PowerPoint 簡報</vt:lpstr>
      <vt:lpstr>Navigation in a small world network</vt:lpstr>
      <vt:lpstr>The Algorithmic Side</vt:lpstr>
      <vt:lpstr>Kleinberg’s model</vt:lpstr>
      <vt:lpstr>PowerPoint 簡報</vt:lpstr>
      <vt:lpstr>Navigation in a small world network</vt:lpstr>
      <vt:lpstr>Searching in a small world</vt:lpstr>
      <vt:lpstr>PowerPoint 簡報</vt:lpstr>
      <vt:lpstr>PowerPoint 簡報</vt:lpstr>
      <vt:lpstr>PowerPoint 簡報</vt:lpstr>
      <vt:lpstr>PowerPoint 簡報</vt:lpstr>
      <vt:lpstr>The Algorithm</vt:lpstr>
      <vt:lpstr>PowerPoint 簡報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Thoughts</vt:lpstr>
      <vt:lpstr>Assignment 2: Social Network Visualization</vt:lpstr>
      <vt:lpstr>Assignment 3: Social Network Visualization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tomoto</dc:creator>
  <cp:lastModifiedBy>tomoto923@gmail.com</cp:lastModifiedBy>
  <cp:revision>148</cp:revision>
  <cp:lastPrinted>1601-01-01T00:00:00Z</cp:lastPrinted>
  <dcterms:created xsi:type="dcterms:W3CDTF">1601-01-01T00:00:00Z</dcterms:created>
  <dcterms:modified xsi:type="dcterms:W3CDTF">2020-03-19T03:22:02Z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